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Inter Light"/>
      <p:regular r:id="rId24"/>
      <p:bold r:id="rId25"/>
      <p:italic r:id="rId26"/>
      <p:boldItalic r:id="rId27"/>
    </p:embeddedFont>
    <p:embeddedFont>
      <p:font typeface="Inter SemiBold"/>
      <p:regular r:id="rId28"/>
      <p:bold r:id="rId29"/>
      <p:italic r:id="rId30"/>
      <p:boldItalic r:id="rId31"/>
    </p:embeddedFont>
    <p:embeddedFont>
      <p:font typeface="Inter"/>
      <p:regular r:id="rId32"/>
      <p:bold r:id="rId33"/>
      <p:italic r:id="rId34"/>
      <p:boldItalic r:id="rId35"/>
    </p:embeddedFont>
    <p:embeddedFont>
      <p:font typeface="Lora"/>
      <p:regular r:id="rId36"/>
      <p:bold r:id="rId37"/>
      <p:italic r:id="rId38"/>
      <p:boldItalic r:id="rId39"/>
    </p:embeddedFont>
    <p:embeddedFont>
      <p:font typeface="Inter Black"/>
      <p:bold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InterBlack-bold.fntdata"/><Relationship Id="rId41" Type="http://schemas.openxmlformats.org/officeDocument/2006/relationships/font" Target="fonts/InterBlack-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InterSemiBold-boldItalic.fntdata"/><Relationship Id="rId30" Type="http://schemas.openxmlformats.org/officeDocument/2006/relationships/font" Target="fonts/InterSemiBold-italic.fntdata"/><Relationship Id="rId33" Type="http://schemas.openxmlformats.org/officeDocument/2006/relationships/font" Target="fonts/Inter-bold.fntdata"/><Relationship Id="rId32" Type="http://schemas.openxmlformats.org/officeDocument/2006/relationships/font" Target="fonts/Inter-regular.fntdata"/><Relationship Id="rId35" Type="http://schemas.openxmlformats.org/officeDocument/2006/relationships/font" Target="fonts/Inter-boldItalic.fntdata"/><Relationship Id="rId34" Type="http://schemas.openxmlformats.org/officeDocument/2006/relationships/font" Target="fonts/Inter-italic.fntdata"/><Relationship Id="rId37" Type="http://schemas.openxmlformats.org/officeDocument/2006/relationships/font" Target="fonts/Lora-bold.fntdata"/><Relationship Id="rId36" Type="http://schemas.openxmlformats.org/officeDocument/2006/relationships/font" Target="fonts/Lora-regular.fntdata"/><Relationship Id="rId39" Type="http://schemas.openxmlformats.org/officeDocument/2006/relationships/font" Target="fonts/Lora-boldItalic.fntdata"/><Relationship Id="rId38" Type="http://schemas.openxmlformats.org/officeDocument/2006/relationships/font" Target="fonts/Lora-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InterLight-regular.fntdata"/><Relationship Id="rId23" Type="http://schemas.openxmlformats.org/officeDocument/2006/relationships/slide" Target="slides/slide18.xml"/><Relationship Id="rId26" Type="http://schemas.openxmlformats.org/officeDocument/2006/relationships/font" Target="fonts/InterLight-italic.fntdata"/><Relationship Id="rId25" Type="http://schemas.openxmlformats.org/officeDocument/2006/relationships/font" Target="fonts/InterLight-bold.fntdata"/><Relationship Id="rId28" Type="http://schemas.openxmlformats.org/officeDocument/2006/relationships/font" Target="fonts/InterSemiBold-regular.fntdata"/><Relationship Id="rId27" Type="http://schemas.openxmlformats.org/officeDocument/2006/relationships/font" Target="fonts/InterLight-boldItalic.fntdata"/><Relationship Id="rId29" Type="http://schemas.openxmlformats.org/officeDocument/2006/relationships/font" Target="fonts/InterSemiBo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313adbc26a_5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313adbc26a_5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30772cb1bed_4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30772cb1bed_4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30772cb1bed_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30772cb1bed_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0772cb1bed_4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30772cb1bed_4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30772cb1bed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30772cb1bed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30772cb1be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30772cb1be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30772cb1bed_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30772cb1bed_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30772cb1bed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30772cb1bed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308aaff7ae7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308aaff7ae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308aaff7ae7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308aaff7ae7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0772cb1bed_1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0772cb1bed_1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30772cb1bed_1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30772cb1bed_1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30772cb1bed_1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30772cb1bed_1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30772cb1bed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30772cb1bed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308aaff7ae7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308aaff7ae7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30772cb1bed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30772cb1bed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08c35ddad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308c35dda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30712b18f6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30712b18f6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gray">
  <p:cSld name="TITLE_1_1_1_3">
    <p:spTree>
      <p:nvGrpSpPr>
        <p:cNvPr id="10" name="Shape 10"/>
        <p:cNvGrpSpPr/>
        <p:nvPr/>
      </p:nvGrpSpPr>
      <p:grpSpPr>
        <a:xfrm>
          <a:off x="0" y="0"/>
          <a:ext cx="0" cy="0"/>
          <a:chOff x="0" y="0"/>
          <a:chExt cx="0" cy="0"/>
        </a:xfrm>
      </p:grpSpPr>
      <p:sp>
        <p:nvSpPr>
          <p:cNvPr id="11" name="Google Shape;11;p2"/>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rgbClr val="0F0F12"/>
                </a:solidFill>
                <a:latin typeface="Inter Black"/>
                <a:ea typeface="Inter Black"/>
                <a:cs typeface="Inter Black"/>
                <a:sym typeface="Inter Black"/>
              </a:rPr>
              <a:t>over</a:t>
            </a:r>
            <a:r>
              <a:rPr lang="en" sz="1200">
                <a:solidFill>
                  <a:srgbClr val="0F0F12"/>
                </a:solidFill>
                <a:latin typeface="Inter Light"/>
                <a:ea typeface="Inter Light"/>
                <a:cs typeface="Inter Light"/>
                <a:sym typeface="Inter Light"/>
              </a:rPr>
              <a:t>coming </a:t>
            </a:r>
            <a:r>
              <a:rPr lang="en" sz="1200">
                <a:solidFill>
                  <a:srgbClr val="0F0F12"/>
                </a:solidFill>
                <a:latin typeface="Inter Black"/>
                <a:ea typeface="Inter Black"/>
                <a:cs typeface="Inter Black"/>
                <a:sym typeface="Inter Black"/>
              </a:rPr>
              <a:t>under</a:t>
            </a:r>
            <a:r>
              <a:rPr lang="en" sz="1200">
                <a:solidFill>
                  <a:srgbClr val="0F0F12"/>
                </a:solidFill>
                <a:latin typeface="Inter Light"/>
                <a:ea typeface="Inter Light"/>
                <a:cs typeface="Inter Light"/>
                <a:sym typeface="Inter Light"/>
              </a:rPr>
              <a:t>employment</a:t>
            </a:r>
            <a:endParaRPr sz="1200">
              <a:solidFill>
                <a:srgbClr val="0F0F12"/>
              </a:solidFill>
              <a:latin typeface="Inter Light"/>
              <a:ea typeface="Inter Light"/>
              <a:cs typeface="Inter Light"/>
              <a:sym typeface="Inter Light"/>
            </a:endParaRPr>
          </a:p>
        </p:txBody>
      </p:sp>
      <p:pic>
        <p:nvPicPr>
          <p:cNvPr id="12" name="Google Shape;12;p2"/>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13" name="Google Shape;13;p2"/>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dk1"/>
              </a:buClr>
              <a:buSzPts val="1600"/>
              <a:buNone/>
              <a:defRPr>
                <a:solidFill>
                  <a:schemeClr val="dk1"/>
                </a:solidFill>
              </a:defRPr>
            </a:lvl1pPr>
            <a:lvl2pPr lvl="1">
              <a:lnSpc>
                <a:spcPct val="100000"/>
              </a:lnSpc>
              <a:spcBef>
                <a:spcPts val="0"/>
              </a:spcBef>
              <a:spcAft>
                <a:spcPts val="0"/>
              </a:spcAft>
              <a:buClr>
                <a:schemeClr val="dk1"/>
              </a:buClr>
              <a:buSzPts val="1800"/>
              <a:buNone/>
              <a:defRPr sz="1800">
                <a:solidFill>
                  <a:schemeClr val="dk1"/>
                </a:solidFill>
              </a:defRPr>
            </a:lvl2pPr>
            <a:lvl3pPr lvl="2">
              <a:lnSpc>
                <a:spcPct val="100000"/>
              </a:lnSpc>
              <a:spcBef>
                <a:spcPts val="0"/>
              </a:spcBef>
              <a:spcAft>
                <a:spcPts val="0"/>
              </a:spcAft>
              <a:buClr>
                <a:schemeClr val="dk1"/>
              </a:buClr>
              <a:buSzPts val="1800"/>
              <a:buNone/>
              <a:defRPr sz="1800">
                <a:solidFill>
                  <a:schemeClr val="dk1"/>
                </a:solidFill>
              </a:defRPr>
            </a:lvl3pPr>
            <a:lvl4pPr lvl="3">
              <a:lnSpc>
                <a:spcPct val="100000"/>
              </a:lnSpc>
              <a:spcBef>
                <a:spcPts val="0"/>
              </a:spcBef>
              <a:spcAft>
                <a:spcPts val="0"/>
              </a:spcAft>
              <a:buClr>
                <a:schemeClr val="dk1"/>
              </a:buClr>
              <a:buSzPts val="1800"/>
              <a:buNone/>
              <a:defRPr sz="1800">
                <a:solidFill>
                  <a:schemeClr val="dk1"/>
                </a:solidFill>
              </a:defRPr>
            </a:lvl4pPr>
            <a:lvl5pPr lvl="4">
              <a:lnSpc>
                <a:spcPct val="100000"/>
              </a:lnSpc>
              <a:spcBef>
                <a:spcPts val="0"/>
              </a:spcBef>
              <a:spcAft>
                <a:spcPts val="0"/>
              </a:spcAft>
              <a:buClr>
                <a:schemeClr val="dk1"/>
              </a:buClr>
              <a:buSzPts val="1800"/>
              <a:buNone/>
              <a:defRPr sz="1800">
                <a:solidFill>
                  <a:schemeClr val="dk1"/>
                </a:solidFill>
              </a:defRPr>
            </a:lvl5pPr>
            <a:lvl6pPr lvl="5">
              <a:lnSpc>
                <a:spcPct val="100000"/>
              </a:lnSpc>
              <a:spcBef>
                <a:spcPts val="0"/>
              </a:spcBef>
              <a:spcAft>
                <a:spcPts val="0"/>
              </a:spcAft>
              <a:buClr>
                <a:schemeClr val="dk1"/>
              </a:buClr>
              <a:buSzPts val="1800"/>
              <a:buNone/>
              <a:defRPr sz="1800">
                <a:solidFill>
                  <a:schemeClr val="dk1"/>
                </a:solidFill>
              </a:defRPr>
            </a:lvl6pPr>
            <a:lvl7pPr lvl="6">
              <a:lnSpc>
                <a:spcPct val="100000"/>
              </a:lnSpc>
              <a:spcBef>
                <a:spcPts val="0"/>
              </a:spcBef>
              <a:spcAft>
                <a:spcPts val="0"/>
              </a:spcAft>
              <a:buClr>
                <a:schemeClr val="dk1"/>
              </a:buClr>
              <a:buSzPts val="1800"/>
              <a:buNone/>
              <a:defRPr sz="1800">
                <a:solidFill>
                  <a:schemeClr val="dk1"/>
                </a:solidFill>
              </a:defRPr>
            </a:lvl7pPr>
            <a:lvl8pPr lvl="7">
              <a:lnSpc>
                <a:spcPct val="100000"/>
              </a:lnSpc>
              <a:spcBef>
                <a:spcPts val="0"/>
              </a:spcBef>
              <a:spcAft>
                <a:spcPts val="0"/>
              </a:spcAft>
              <a:buClr>
                <a:schemeClr val="dk1"/>
              </a:buClr>
              <a:buSzPts val="1800"/>
              <a:buNone/>
              <a:defRPr sz="1800">
                <a:solidFill>
                  <a:schemeClr val="dk1"/>
                </a:solidFill>
              </a:defRPr>
            </a:lvl8pPr>
            <a:lvl9pPr lvl="8">
              <a:lnSpc>
                <a:spcPct val="100000"/>
              </a:lnSpc>
              <a:spcBef>
                <a:spcPts val="0"/>
              </a:spcBef>
              <a:spcAft>
                <a:spcPts val="0"/>
              </a:spcAft>
              <a:buClr>
                <a:schemeClr val="dk1"/>
              </a:buClr>
              <a:buSzPts val="1800"/>
              <a:buNone/>
              <a:defRPr sz="1800">
                <a:solidFill>
                  <a:schemeClr val="dk1"/>
                </a:solidFill>
              </a:defRPr>
            </a:lvl9pPr>
          </a:lstStyle>
          <a:p/>
        </p:txBody>
      </p:sp>
      <p:sp>
        <p:nvSpPr>
          <p:cNvPr id="14" name="Google Shape;14;p2"/>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a:spcBef>
                <a:spcPts val="0"/>
              </a:spcBef>
              <a:spcAft>
                <a:spcPts val="0"/>
              </a:spcAft>
              <a:buSzPts val="5500"/>
              <a:buNone/>
              <a:defRPr sz="5500"/>
            </a:lvl1pPr>
            <a:lvl2pPr lvl="1">
              <a:spcBef>
                <a:spcPts val="0"/>
              </a:spcBef>
              <a:spcAft>
                <a:spcPts val="0"/>
              </a:spcAft>
              <a:buSzPts val="5500"/>
              <a:buNone/>
              <a:defRPr sz="5500"/>
            </a:lvl2pPr>
            <a:lvl3pPr lvl="2">
              <a:spcBef>
                <a:spcPts val="0"/>
              </a:spcBef>
              <a:spcAft>
                <a:spcPts val="0"/>
              </a:spcAft>
              <a:buSzPts val="5500"/>
              <a:buNone/>
              <a:defRPr sz="5500"/>
            </a:lvl3pPr>
            <a:lvl4pPr lvl="3">
              <a:spcBef>
                <a:spcPts val="0"/>
              </a:spcBef>
              <a:spcAft>
                <a:spcPts val="0"/>
              </a:spcAft>
              <a:buSzPts val="5500"/>
              <a:buNone/>
              <a:defRPr sz="5500"/>
            </a:lvl4pPr>
            <a:lvl5pPr lvl="4">
              <a:spcBef>
                <a:spcPts val="0"/>
              </a:spcBef>
              <a:spcAft>
                <a:spcPts val="0"/>
              </a:spcAft>
              <a:buSzPts val="5500"/>
              <a:buNone/>
              <a:defRPr sz="5500"/>
            </a:lvl5pPr>
            <a:lvl6pPr lvl="5">
              <a:spcBef>
                <a:spcPts val="0"/>
              </a:spcBef>
              <a:spcAft>
                <a:spcPts val="0"/>
              </a:spcAft>
              <a:buSzPts val="5500"/>
              <a:buNone/>
              <a:defRPr sz="5500"/>
            </a:lvl6pPr>
            <a:lvl7pPr lvl="6">
              <a:spcBef>
                <a:spcPts val="0"/>
              </a:spcBef>
              <a:spcAft>
                <a:spcPts val="0"/>
              </a:spcAft>
              <a:buSzPts val="5500"/>
              <a:buNone/>
              <a:defRPr sz="5500"/>
            </a:lvl7pPr>
            <a:lvl8pPr lvl="7">
              <a:spcBef>
                <a:spcPts val="0"/>
              </a:spcBef>
              <a:spcAft>
                <a:spcPts val="0"/>
              </a:spcAft>
              <a:buSzPts val="5500"/>
              <a:buNone/>
              <a:defRPr sz="5500"/>
            </a:lvl8pPr>
            <a:lvl9pPr lvl="8">
              <a:spcBef>
                <a:spcPts val="0"/>
              </a:spcBef>
              <a:spcAft>
                <a:spcPts val="0"/>
              </a:spcAft>
              <a:buSzPts val="5500"/>
              <a:buNone/>
              <a:defRPr sz="5500"/>
            </a:lvl9pPr>
          </a:lstStyle>
          <a:p/>
        </p:txBody>
      </p:sp>
      <p:sp>
        <p:nvSpPr>
          <p:cNvPr id="15" name="Google Shape;15;p2"/>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pic>
        <p:nvPicPr>
          <p:cNvPr id="16" name="Google Shape;16;p2"/>
          <p:cNvPicPr preferRelativeResize="0"/>
          <p:nvPr/>
        </p:nvPicPr>
        <p:blipFill>
          <a:blip r:embed="rId3">
            <a:alphaModFix/>
          </a:blip>
          <a:stretch>
            <a:fillRect/>
          </a:stretch>
        </p:blipFill>
        <p:spPr>
          <a:xfrm>
            <a:off x="7850450" y="219525"/>
            <a:ext cx="981849" cy="4584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green">
  <p:cSld name="TITLE_ONLY_1_1_4_1_2_1_1">
    <p:spTree>
      <p:nvGrpSpPr>
        <p:cNvPr id="74" name="Shape 74"/>
        <p:cNvGrpSpPr/>
        <p:nvPr/>
      </p:nvGrpSpPr>
      <p:grpSpPr>
        <a:xfrm>
          <a:off x="0" y="0"/>
          <a:ext cx="0" cy="0"/>
          <a:chOff x="0" y="0"/>
          <a:chExt cx="0" cy="0"/>
        </a:xfrm>
      </p:grpSpPr>
      <p:sp>
        <p:nvSpPr>
          <p:cNvPr id="75" name="Google Shape;75;p1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6" name="Google Shape;76;p11"/>
          <p:cNvSpPr/>
          <p:nvPr/>
        </p:nvSpPr>
        <p:spPr>
          <a:xfrm rot="10800000">
            <a:off x="-4525" y="-25"/>
            <a:ext cx="3071100" cy="51519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77" name="Google Shape;77;p11"/>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8" name="Google Shape;78;p11"/>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79" name="Google Shape;79;p11"/>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0" name="Google Shape;80;p11"/>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a:lnSpc>
                <a:spcPct val="150000"/>
              </a:lnSpc>
              <a:spcBef>
                <a:spcPts val="0"/>
              </a:spcBef>
              <a:spcAft>
                <a:spcPts val="0"/>
              </a:spcAft>
              <a:buClr>
                <a:schemeClr val="dk1"/>
              </a:buClr>
              <a:buSzPts val="1600"/>
              <a:buChar char="●"/>
              <a:defRPr sz="1600">
                <a:solidFill>
                  <a:schemeClr val="dk1"/>
                </a:solidFill>
              </a:defRPr>
            </a:lvl1pPr>
            <a:lvl2pPr indent="-330200" lvl="1" marL="914400">
              <a:lnSpc>
                <a:spcPct val="150000"/>
              </a:lnSpc>
              <a:spcBef>
                <a:spcPts val="1000"/>
              </a:spcBef>
              <a:spcAft>
                <a:spcPts val="0"/>
              </a:spcAft>
              <a:buClr>
                <a:schemeClr val="dk1"/>
              </a:buClr>
              <a:buSzPts val="1600"/>
              <a:buChar char="●"/>
              <a:defRPr>
                <a:solidFill>
                  <a:schemeClr val="dk1"/>
                </a:solidFill>
              </a:defRPr>
            </a:lvl2pPr>
            <a:lvl3pPr indent="-330200" lvl="2" marL="1371600">
              <a:lnSpc>
                <a:spcPct val="150000"/>
              </a:lnSpc>
              <a:spcBef>
                <a:spcPts val="1000"/>
              </a:spcBef>
              <a:spcAft>
                <a:spcPts val="0"/>
              </a:spcAft>
              <a:buClr>
                <a:schemeClr val="dk1"/>
              </a:buClr>
              <a:buSzPts val="1600"/>
              <a:buChar char="●"/>
              <a:defRPr>
                <a:solidFill>
                  <a:schemeClr val="dk1"/>
                </a:solidFill>
              </a:defRPr>
            </a:lvl3pPr>
            <a:lvl4pPr indent="-330200" lvl="3" marL="1828800">
              <a:lnSpc>
                <a:spcPct val="150000"/>
              </a:lnSpc>
              <a:spcBef>
                <a:spcPts val="1000"/>
              </a:spcBef>
              <a:spcAft>
                <a:spcPts val="0"/>
              </a:spcAft>
              <a:buClr>
                <a:schemeClr val="dk1"/>
              </a:buClr>
              <a:buSzPts val="1600"/>
              <a:buChar char="●"/>
              <a:defRPr>
                <a:solidFill>
                  <a:schemeClr val="dk1"/>
                </a:solidFill>
              </a:defRPr>
            </a:lvl4pPr>
            <a:lvl5pPr indent="-330200" lvl="4" marL="2286000">
              <a:lnSpc>
                <a:spcPct val="150000"/>
              </a:lnSpc>
              <a:spcBef>
                <a:spcPts val="1000"/>
              </a:spcBef>
              <a:spcAft>
                <a:spcPts val="0"/>
              </a:spcAft>
              <a:buClr>
                <a:schemeClr val="dk1"/>
              </a:buClr>
              <a:buSzPts val="1600"/>
              <a:buChar char="●"/>
              <a:defRPr>
                <a:solidFill>
                  <a:schemeClr val="dk1"/>
                </a:solidFill>
              </a:defRPr>
            </a:lvl5pPr>
            <a:lvl6pPr indent="-330200" lvl="5" marL="2743200">
              <a:lnSpc>
                <a:spcPct val="150000"/>
              </a:lnSpc>
              <a:spcBef>
                <a:spcPts val="1000"/>
              </a:spcBef>
              <a:spcAft>
                <a:spcPts val="0"/>
              </a:spcAft>
              <a:buClr>
                <a:schemeClr val="dk1"/>
              </a:buClr>
              <a:buSzPts val="1600"/>
              <a:buChar char="●"/>
              <a:defRPr>
                <a:solidFill>
                  <a:schemeClr val="dk1"/>
                </a:solidFill>
              </a:defRPr>
            </a:lvl6pPr>
            <a:lvl7pPr indent="-330200" lvl="6" marL="3200400">
              <a:lnSpc>
                <a:spcPct val="150000"/>
              </a:lnSpc>
              <a:spcBef>
                <a:spcPts val="1000"/>
              </a:spcBef>
              <a:spcAft>
                <a:spcPts val="0"/>
              </a:spcAft>
              <a:buClr>
                <a:schemeClr val="dk1"/>
              </a:buClr>
              <a:buSzPts val="1600"/>
              <a:buChar char="●"/>
              <a:defRPr>
                <a:solidFill>
                  <a:schemeClr val="dk1"/>
                </a:solidFill>
              </a:defRPr>
            </a:lvl7pPr>
            <a:lvl8pPr indent="-330200" lvl="7" marL="3657600">
              <a:lnSpc>
                <a:spcPct val="150000"/>
              </a:lnSpc>
              <a:spcBef>
                <a:spcPts val="1000"/>
              </a:spcBef>
              <a:spcAft>
                <a:spcPts val="0"/>
              </a:spcAft>
              <a:buClr>
                <a:schemeClr val="dk1"/>
              </a:buClr>
              <a:buSzPts val="1600"/>
              <a:buChar char="●"/>
              <a:defRPr>
                <a:solidFill>
                  <a:schemeClr val="dk1"/>
                </a:solidFill>
              </a:defRPr>
            </a:lvl8pPr>
            <a:lvl9pPr indent="-330200" lvl="8" marL="4114800">
              <a:lnSpc>
                <a:spcPct val="150000"/>
              </a:lnSpc>
              <a:spcBef>
                <a:spcPts val="1000"/>
              </a:spcBef>
              <a:spcAft>
                <a:spcPts val="1000"/>
              </a:spcAft>
              <a:buClr>
                <a:schemeClr val="dk1"/>
              </a:buClr>
              <a:buSzPts val="1600"/>
              <a:buChar char="●"/>
              <a:defRPr>
                <a:solidFill>
                  <a:schemeClr val="dk1"/>
                </a:solidFill>
              </a:defRPr>
            </a:lvl9pPr>
          </a:lstStyle>
          <a:p/>
        </p:txBody>
      </p:sp>
      <p:sp>
        <p:nvSpPr>
          <p:cNvPr id="81" name="Google Shape;81;p11"/>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yellow green">
  <p:cSld name="TITLE_ONLY_1_1_4_1_2_1_1_1">
    <p:spTree>
      <p:nvGrpSpPr>
        <p:cNvPr id="82" name="Shape 82"/>
        <p:cNvGrpSpPr/>
        <p:nvPr/>
      </p:nvGrpSpPr>
      <p:grpSpPr>
        <a:xfrm>
          <a:off x="0" y="0"/>
          <a:ext cx="0" cy="0"/>
          <a:chOff x="0" y="0"/>
          <a:chExt cx="0" cy="0"/>
        </a:xfrm>
      </p:grpSpPr>
      <p:sp>
        <p:nvSpPr>
          <p:cNvPr id="83" name="Google Shape;83;p1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2"/>
          <p:cNvSpPr/>
          <p:nvPr/>
        </p:nvSpPr>
        <p:spPr>
          <a:xfrm rot="10800000">
            <a:off x="-4525" y="-25"/>
            <a:ext cx="3071100" cy="5151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85" name="Google Shape;85;p12"/>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86" name="Google Shape;86;p12"/>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87" name="Google Shape;87;p12"/>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8" name="Google Shape;88;p12"/>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a:lnSpc>
                <a:spcPct val="150000"/>
              </a:lnSpc>
              <a:spcBef>
                <a:spcPts val="0"/>
              </a:spcBef>
              <a:spcAft>
                <a:spcPts val="0"/>
              </a:spcAft>
              <a:buClr>
                <a:schemeClr val="dk1"/>
              </a:buClr>
              <a:buSzPts val="1600"/>
              <a:buChar char="●"/>
              <a:defRPr sz="1600">
                <a:solidFill>
                  <a:schemeClr val="dk1"/>
                </a:solidFill>
              </a:defRPr>
            </a:lvl1pPr>
            <a:lvl2pPr indent="-330200" lvl="1" marL="914400">
              <a:lnSpc>
                <a:spcPct val="150000"/>
              </a:lnSpc>
              <a:spcBef>
                <a:spcPts val="1000"/>
              </a:spcBef>
              <a:spcAft>
                <a:spcPts val="0"/>
              </a:spcAft>
              <a:buClr>
                <a:schemeClr val="dk1"/>
              </a:buClr>
              <a:buSzPts val="1600"/>
              <a:buChar char="●"/>
              <a:defRPr>
                <a:solidFill>
                  <a:schemeClr val="dk1"/>
                </a:solidFill>
              </a:defRPr>
            </a:lvl2pPr>
            <a:lvl3pPr indent="-330200" lvl="2" marL="1371600">
              <a:lnSpc>
                <a:spcPct val="150000"/>
              </a:lnSpc>
              <a:spcBef>
                <a:spcPts val="1000"/>
              </a:spcBef>
              <a:spcAft>
                <a:spcPts val="0"/>
              </a:spcAft>
              <a:buClr>
                <a:schemeClr val="dk1"/>
              </a:buClr>
              <a:buSzPts val="1600"/>
              <a:buChar char="●"/>
              <a:defRPr>
                <a:solidFill>
                  <a:schemeClr val="dk1"/>
                </a:solidFill>
              </a:defRPr>
            </a:lvl3pPr>
            <a:lvl4pPr indent="-330200" lvl="3" marL="1828800">
              <a:lnSpc>
                <a:spcPct val="150000"/>
              </a:lnSpc>
              <a:spcBef>
                <a:spcPts val="1000"/>
              </a:spcBef>
              <a:spcAft>
                <a:spcPts val="0"/>
              </a:spcAft>
              <a:buClr>
                <a:schemeClr val="dk1"/>
              </a:buClr>
              <a:buSzPts val="1600"/>
              <a:buChar char="●"/>
              <a:defRPr>
                <a:solidFill>
                  <a:schemeClr val="dk1"/>
                </a:solidFill>
              </a:defRPr>
            </a:lvl4pPr>
            <a:lvl5pPr indent="-330200" lvl="4" marL="2286000">
              <a:lnSpc>
                <a:spcPct val="150000"/>
              </a:lnSpc>
              <a:spcBef>
                <a:spcPts val="1000"/>
              </a:spcBef>
              <a:spcAft>
                <a:spcPts val="0"/>
              </a:spcAft>
              <a:buClr>
                <a:schemeClr val="dk1"/>
              </a:buClr>
              <a:buSzPts val="1600"/>
              <a:buChar char="●"/>
              <a:defRPr>
                <a:solidFill>
                  <a:schemeClr val="dk1"/>
                </a:solidFill>
              </a:defRPr>
            </a:lvl5pPr>
            <a:lvl6pPr indent="-330200" lvl="5" marL="2743200">
              <a:lnSpc>
                <a:spcPct val="150000"/>
              </a:lnSpc>
              <a:spcBef>
                <a:spcPts val="1000"/>
              </a:spcBef>
              <a:spcAft>
                <a:spcPts val="0"/>
              </a:spcAft>
              <a:buClr>
                <a:schemeClr val="dk1"/>
              </a:buClr>
              <a:buSzPts val="1600"/>
              <a:buChar char="●"/>
              <a:defRPr>
                <a:solidFill>
                  <a:schemeClr val="dk1"/>
                </a:solidFill>
              </a:defRPr>
            </a:lvl6pPr>
            <a:lvl7pPr indent="-330200" lvl="6" marL="3200400">
              <a:lnSpc>
                <a:spcPct val="150000"/>
              </a:lnSpc>
              <a:spcBef>
                <a:spcPts val="1000"/>
              </a:spcBef>
              <a:spcAft>
                <a:spcPts val="0"/>
              </a:spcAft>
              <a:buClr>
                <a:schemeClr val="dk1"/>
              </a:buClr>
              <a:buSzPts val="1600"/>
              <a:buChar char="●"/>
              <a:defRPr>
                <a:solidFill>
                  <a:schemeClr val="dk1"/>
                </a:solidFill>
              </a:defRPr>
            </a:lvl7pPr>
            <a:lvl8pPr indent="-330200" lvl="7" marL="3657600">
              <a:lnSpc>
                <a:spcPct val="150000"/>
              </a:lnSpc>
              <a:spcBef>
                <a:spcPts val="1000"/>
              </a:spcBef>
              <a:spcAft>
                <a:spcPts val="0"/>
              </a:spcAft>
              <a:buClr>
                <a:schemeClr val="dk1"/>
              </a:buClr>
              <a:buSzPts val="1600"/>
              <a:buChar char="●"/>
              <a:defRPr>
                <a:solidFill>
                  <a:schemeClr val="dk1"/>
                </a:solidFill>
              </a:defRPr>
            </a:lvl8pPr>
            <a:lvl9pPr indent="-330200" lvl="8" marL="4114800">
              <a:lnSpc>
                <a:spcPct val="150000"/>
              </a:lnSpc>
              <a:spcBef>
                <a:spcPts val="1000"/>
              </a:spcBef>
              <a:spcAft>
                <a:spcPts val="1000"/>
              </a:spcAft>
              <a:buClr>
                <a:schemeClr val="dk1"/>
              </a:buClr>
              <a:buSzPts val="1600"/>
              <a:buChar char="●"/>
              <a:defRPr>
                <a:solidFill>
                  <a:schemeClr val="dk1"/>
                </a:solidFill>
              </a:defRPr>
            </a:lvl9pPr>
          </a:lstStyle>
          <a:p/>
        </p:txBody>
      </p:sp>
      <p:sp>
        <p:nvSpPr>
          <p:cNvPr id="89" name="Google Shape;89;p12"/>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yellow">
  <p:cSld name="TITLE_ONLY_1_1_4_1_2_1_1_1_1">
    <p:spTree>
      <p:nvGrpSpPr>
        <p:cNvPr id="90" name="Shape 90"/>
        <p:cNvGrpSpPr/>
        <p:nvPr/>
      </p:nvGrpSpPr>
      <p:grpSpPr>
        <a:xfrm>
          <a:off x="0" y="0"/>
          <a:ext cx="0" cy="0"/>
          <a:chOff x="0" y="0"/>
          <a:chExt cx="0" cy="0"/>
        </a:xfrm>
      </p:grpSpPr>
      <p:sp>
        <p:nvSpPr>
          <p:cNvPr id="91" name="Google Shape;91;p1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13"/>
          <p:cNvSpPr/>
          <p:nvPr/>
        </p:nvSpPr>
        <p:spPr>
          <a:xfrm rot="10800000">
            <a:off x="-4525" y="-25"/>
            <a:ext cx="3071100" cy="5151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93" name="Google Shape;93;p13"/>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94" name="Google Shape;94;p13"/>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95" name="Google Shape;95;p13"/>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13"/>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a:lnSpc>
                <a:spcPct val="150000"/>
              </a:lnSpc>
              <a:spcBef>
                <a:spcPts val="0"/>
              </a:spcBef>
              <a:spcAft>
                <a:spcPts val="0"/>
              </a:spcAft>
              <a:buClr>
                <a:schemeClr val="dk1"/>
              </a:buClr>
              <a:buSzPts val="1600"/>
              <a:buChar char="●"/>
              <a:defRPr sz="1600">
                <a:solidFill>
                  <a:schemeClr val="dk1"/>
                </a:solidFill>
              </a:defRPr>
            </a:lvl1pPr>
            <a:lvl2pPr indent="-330200" lvl="1" marL="914400">
              <a:lnSpc>
                <a:spcPct val="150000"/>
              </a:lnSpc>
              <a:spcBef>
                <a:spcPts val="1000"/>
              </a:spcBef>
              <a:spcAft>
                <a:spcPts val="0"/>
              </a:spcAft>
              <a:buClr>
                <a:schemeClr val="dk1"/>
              </a:buClr>
              <a:buSzPts val="1600"/>
              <a:buChar char="●"/>
              <a:defRPr>
                <a:solidFill>
                  <a:schemeClr val="dk1"/>
                </a:solidFill>
              </a:defRPr>
            </a:lvl2pPr>
            <a:lvl3pPr indent="-330200" lvl="2" marL="1371600">
              <a:lnSpc>
                <a:spcPct val="150000"/>
              </a:lnSpc>
              <a:spcBef>
                <a:spcPts val="1000"/>
              </a:spcBef>
              <a:spcAft>
                <a:spcPts val="0"/>
              </a:spcAft>
              <a:buClr>
                <a:schemeClr val="dk1"/>
              </a:buClr>
              <a:buSzPts val="1600"/>
              <a:buChar char="●"/>
              <a:defRPr>
                <a:solidFill>
                  <a:schemeClr val="dk1"/>
                </a:solidFill>
              </a:defRPr>
            </a:lvl3pPr>
            <a:lvl4pPr indent="-330200" lvl="3" marL="1828800">
              <a:lnSpc>
                <a:spcPct val="150000"/>
              </a:lnSpc>
              <a:spcBef>
                <a:spcPts val="1000"/>
              </a:spcBef>
              <a:spcAft>
                <a:spcPts val="0"/>
              </a:spcAft>
              <a:buClr>
                <a:schemeClr val="dk1"/>
              </a:buClr>
              <a:buSzPts val="1600"/>
              <a:buChar char="●"/>
              <a:defRPr>
                <a:solidFill>
                  <a:schemeClr val="dk1"/>
                </a:solidFill>
              </a:defRPr>
            </a:lvl4pPr>
            <a:lvl5pPr indent="-330200" lvl="4" marL="2286000">
              <a:lnSpc>
                <a:spcPct val="150000"/>
              </a:lnSpc>
              <a:spcBef>
                <a:spcPts val="1000"/>
              </a:spcBef>
              <a:spcAft>
                <a:spcPts val="0"/>
              </a:spcAft>
              <a:buClr>
                <a:schemeClr val="dk1"/>
              </a:buClr>
              <a:buSzPts val="1600"/>
              <a:buChar char="●"/>
              <a:defRPr>
                <a:solidFill>
                  <a:schemeClr val="dk1"/>
                </a:solidFill>
              </a:defRPr>
            </a:lvl5pPr>
            <a:lvl6pPr indent="-330200" lvl="5" marL="2743200">
              <a:lnSpc>
                <a:spcPct val="150000"/>
              </a:lnSpc>
              <a:spcBef>
                <a:spcPts val="1000"/>
              </a:spcBef>
              <a:spcAft>
                <a:spcPts val="0"/>
              </a:spcAft>
              <a:buClr>
                <a:schemeClr val="dk1"/>
              </a:buClr>
              <a:buSzPts val="1600"/>
              <a:buChar char="●"/>
              <a:defRPr>
                <a:solidFill>
                  <a:schemeClr val="dk1"/>
                </a:solidFill>
              </a:defRPr>
            </a:lvl6pPr>
            <a:lvl7pPr indent="-330200" lvl="6" marL="3200400">
              <a:lnSpc>
                <a:spcPct val="150000"/>
              </a:lnSpc>
              <a:spcBef>
                <a:spcPts val="1000"/>
              </a:spcBef>
              <a:spcAft>
                <a:spcPts val="0"/>
              </a:spcAft>
              <a:buClr>
                <a:schemeClr val="dk1"/>
              </a:buClr>
              <a:buSzPts val="1600"/>
              <a:buChar char="●"/>
              <a:defRPr>
                <a:solidFill>
                  <a:schemeClr val="dk1"/>
                </a:solidFill>
              </a:defRPr>
            </a:lvl7pPr>
            <a:lvl8pPr indent="-330200" lvl="7" marL="3657600">
              <a:lnSpc>
                <a:spcPct val="150000"/>
              </a:lnSpc>
              <a:spcBef>
                <a:spcPts val="1000"/>
              </a:spcBef>
              <a:spcAft>
                <a:spcPts val="0"/>
              </a:spcAft>
              <a:buClr>
                <a:schemeClr val="dk1"/>
              </a:buClr>
              <a:buSzPts val="1600"/>
              <a:buChar char="●"/>
              <a:defRPr>
                <a:solidFill>
                  <a:schemeClr val="dk1"/>
                </a:solidFill>
              </a:defRPr>
            </a:lvl8pPr>
            <a:lvl9pPr indent="-330200" lvl="8" marL="4114800">
              <a:lnSpc>
                <a:spcPct val="150000"/>
              </a:lnSpc>
              <a:spcBef>
                <a:spcPts val="1000"/>
              </a:spcBef>
              <a:spcAft>
                <a:spcPts val="1000"/>
              </a:spcAft>
              <a:buClr>
                <a:schemeClr val="dk1"/>
              </a:buClr>
              <a:buSzPts val="1600"/>
              <a:buChar char="●"/>
              <a:defRPr>
                <a:solidFill>
                  <a:schemeClr val="dk1"/>
                </a:solidFill>
              </a:defRPr>
            </a:lvl9pPr>
          </a:lstStyle>
          <a:p/>
        </p:txBody>
      </p:sp>
      <p:sp>
        <p:nvSpPr>
          <p:cNvPr id="97" name="Google Shape;97;p13"/>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Blank">
  <p:cSld name="TITLE_ONLY_2_1_1">
    <p:spTree>
      <p:nvGrpSpPr>
        <p:cNvPr id="98" name="Shape 98"/>
        <p:cNvGrpSpPr/>
        <p:nvPr/>
      </p:nvGrpSpPr>
      <p:grpSpPr>
        <a:xfrm>
          <a:off x="0" y="0"/>
          <a:ext cx="0" cy="0"/>
          <a:chOff x="0" y="0"/>
          <a:chExt cx="0" cy="0"/>
        </a:xfrm>
      </p:grpSpPr>
      <p:sp>
        <p:nvSpPr>
          <p:cNvPr id="99" name="Google Shape;99;p1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14"/>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only">
  <p:cSld name="TITLE_ONLY_2_1">
    <p:spTree>
      <p:nvGrpSpPr>
        <p:cNvPr id="101" name="Shape 101"/>
        <p:cNvGrpSpPr/>
        <p:nvPr/>
      </p:nvGrpSpPr>
      <p:grpSpPr>
        <a:xfrm>
          <a:off x="0" y="0"/>
          <a:ext cx="0" cy="0"/>
          <a:chOff x="0" y="0"/>
          <a:chExt cx="0" cy="0"/>
        </a:xfrm>
      </p:grpSpPr>
      <p:sp>
        <p:nvSpPr>
          <p:cNvPr id="102" name="Google Shape;102;p1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3" name="Google Shape;103;p15"/>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104" name="Google Shape;104;p15"/>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body">
  <p:cSld name="TITLE_AND_BODY_2_1_1">
    <p:spTree>
      <p:nvGrpSpPr>
        <p:cNvPr id="105" name="Shape 105"/>
        <p:cNvGrpSpPr/>
        <p:nvPr/>
      </p:nvGrpSpPr>
      <p:grpSpPr>
        <a:xfrm>
          <a:off x="0" y="0"/>
          <a:ext cx="0" cy="0"/>
          <a:chOff x="0" y="0"/>
          <a:chExt cx="0" cy="0"/>
        </a:xfrm>
      </p:grpSpPr>
      <p:sp>
        <p:nvSpPr>
          <p:cNvPr id="106" name="Google Shape;106;p1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16"/>
          <p:cNvSpPr txBox="1"/>
          <p:nvPr>
            <p:ph idx="1" type="body"/>
          </p:nvPr>
        </p:nvSpPr>
        <p:spPr>
          <a:xfrm>
            <a:off x="431700" y="1152475"/>
            <a:ext cx="82806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08" name="Google Shape;108;p16"/>
          <p:cNvSpPr txBox="1"/>
          <p:nvPr>
            <p:ph idx="2"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109" name="Google Shape;109;p16"/>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subtitle, body">
  <p:cSld name="TITLE_AND_BODY_1_1">
    <p:spTree>
      <p:nvGrpSpPr>
        <p:cNvPr id="110" name="Shape 110"/>
        <p:cNvGrpSpPr/>
        <p:nvPr/>
      </p:nvGrpSpPr>
      <p:grpSpPr>
        <a:xfrm>
          <a:off x="0" y="0"/>
          <a:ext cx="0" cy="0"/>
          <a:chOff x="0" y="0"/>
          <a:chExt cx="0" cy="0"/>
        </a:xfrm>
      </p:grpSpPr>
      <p:sp>
        <p:nvSpPr>
          <p:cNvPr id="111" name="Google Shape;111;p17"/>
          <p:cNvSpPr txBox="1"/>
          <p:nvPr>
            <p:ph idx="1" type="subTitle"/>
          </p:nvPr>
        </p:nvSpPr>
        <p:spPr>
          <a:xfrm>
            <a:off x="431700" y="1146450"/>
            <a:ext cx="8280600" cy="319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600"/>
              <a:buNone/>
              <a:defRPr b="1">
                <a:solidFill>
                  <a:schemeClr val="accent1"/>
                </a:solidFill>
              </a:defRPr>
            </a:lvl1pPr>
            <a:lvl2pPr lvl="1">
              <a:lnSpc>
                <a:spcPct val="100000"/>
              </a:lnSpc>
              <a:spcBef>
                <a:spcPts val="0"/>
              </a:spcBef>
              <a:spcAft>
                <a:spcPts val="0"/>
              </a:spcAft>
              <a:buSzPts val="1800"/>
              <a:buNone/>
              <a:defRPr b="1" sz="1800">
                <a:solidFill>
                  <a:schemeClr val="accent1"/>
                </a:solidFill>
              </a:defRPr>
            </a:lvl2pPr>
            <a:lvl3pPr lvl="2">
              <a:lnSpc>
                <a:spcPct val="100000"/>
              </a:lnSpc>
              <a:spcBef>
                <a:spcPts val="0"/>
              </a:spcBef>
              <a:spcAft>
                <a:spcPts val="0"/>
              </a:spcAft>
              <a:buSzPts val="1800"/>
              <a:buNone/>
              <a:defRPr b="1" sz="1800">
                <a:solidFill>
                  <a:schemeClr val="accent1"/>
                </a:solidFill>
              </a:defRPr>
            </a:lvl3pPr>
            <a:lvl4pPr lvl="3">
              <a:lnSpc>
                <a:spcPct val="100000"/>
              </a:lnSpc>
              <a:spcBef>
                <a:spcPts val="0"/>
              </a:spcBef>
              <a:spcAft>
                <a:spcPts val="0"/>
              </a:spcAft>
              <a:buSzPts val="1800"/>
              <a:buNone/>
              <a:defRPr b="1" sz="1800">
                <a:solidFill>
                  <a:schemeClr val="accent1"/>
                </a:solidFill>
              </a:defRPr>
            </a:lvl4pPr>
            <a:lvl5pPr lvl="4">
              <a:lnSpc>
                <a:spcPct val="100000"/>
              </a:lnSpc>
              <a:spcBef>
                <a:spcPts val="0"/>
              </a:spcBef>
              <a:spcAft>
                <a:spcPts val="0"/>
              </a:spcAft>
              <a:buSzPts val="1800"/>
              <a:buNone/>
              <a:defRPr b="1" sz="1800">
                <a:solidFill>
                  <a:schemeClr val="accent1"/>
                </a:solidFill>
              </a:defRPr>
            </a:lvl5pPr>
            <a:lvl6pPr lvl="5">
              <a:lnSpc>
                <a:spcPct val="100000"/>
              </a:lnSpc>
              <a:spcBef>
                <a:spcPts val="0"/>
              </a:spcBef>
              <a:spcAft>
                <a:spcPts val="0"/>
              </a:spcAft>
              <a:buSzPts val="1800"/>
              <a:buNone/>
              <a:defRPr b="1" sz="1800">
                <a:solidFill>
                  <a:schemeClr val="accent1"/>
                </a:solidFill>
              </a:defRPr>
            </a:lvl6pPr>
            <a:lvl7pPr lvl="6">
              <a:lnSpc>
                <a:spcPct val="100000"/>
              </a:lnSpc>
              <a:spcBef>
                <a:spcPts val="0"/>
              </a:spcBef>
              <a:spcAft>
                <a:spcPts val="0"/>
              </a:spcAft>
              <a:buSzPts val="1800"/>
              <a:buNone/>
              <a:defRPr b="1" sz="1800">
                <a:solidFill>
                  <a:schemeClr val="accent1"/>
                </a:solidFill>
              </a:defRPr>
            </a:lvl7pPr>
            <a:lvl8pPr lvl="7">
              <a:lnSpc>
                <a:spcPct val="100000"/>
              </a:lnSpc>
              <a:spcBef>
                <a:spcPts val="0"/>
              </a:spcBef>
              <a:spcAft>
                <a:spcPts val="0"/>
              </a:spcAft>
              <a:buSzPts val="1800"/>
              <a:buNone/>
              <a:defRPr b="1" sz="1800">
                <a:solidFill>
                  <a:schemeClr val="accent1"/>
                </a:solidFill>
              </a:defRPr>
            </a:lvl8pPr>
            <a:lvl9pPr lvl="8">
              <a:lnSpc>
                <a:spcPct val="100000"/>
              </a:lnSpc>
              <a:spcBef>
                <a:spcPts val="0"/>
              </a:spcBef>
              <a:spcAft>
                <a:spcPts val="0"/>
              </a:spcAft>
              <a:buSzPts val="1800"/>
              <a:buNone/>
              <a:defRPr b="1" sz="1800">
                <a:solidFill>
                  <a:schemeClr val="accent1"/>
                </a:solidFill>
              </a:defRPr>
            </a:lvl9pPr>
          </a:lstStyle>
          <a:p/>
        </p:txBody>
      </p:sp>
      <p:sp>
        <p:nvSpPr>
          <p:cNvPr id="112" name="Google Shape;112;p1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3" name="Google Shape;113;p17"/>
          <p:cNvSpPr txBox="1"/>
          <p:nvPr>
            <p:ph idx="2" type="body"/>
          </p:nvPr>
        </p:nvSpPr>
        <p:spPr>
          <a:xfrm>
            <a:off x="431700" y="1670550"/>
            <a:ext cx="8280600" cy="28983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14" name="Google Shape;114;p17"/>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115" name="Google Shape;115;p17"/>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2 column body">
  <p:cSld name="TITLE_AND_TWO_COLUMNS_3">
    <p:spTree>
      <p:nvGrpSpPr>
        <p:cNvPr id="116" name="Shape 116"/>
        <p:cNvGrpSpPr/>
        <p:nvPr/>
      </p:nvGrpSpPr>
      <p:grpSpPr>
        <a:xfrm>
          <a:off x="0" y="0"/>
          <a:ext cx="0" cy="0"/>
          <a:chOff x="0" y="0"/>
          <a:chExt cx="0" cy="0"/>
        </a:xfrm>
      </p:grpSpPr>
      <p:sp>
        <p:nvSpPr>
          <p:cNvPr id="117" name="Google Shape;117;p18"/>
          <p:cNvSpPr txBox="1"/>
          <p:nvPr>
            <p:ph idx="1" type="body"/>
          </p:nvPr>
        </p:nvSpPr>
        <p:spPr>
          <a:xfrm>
            <a:off x="431700" y="1152475"/>
            <a:ext cx="38871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18" name="Google Shape;118;p18"/>
          <p:cNvSpPr txBox="1"/>
          <p:nvPr>
            <p:ph idx="2" type="body"/>
          </p:nvPr>
        </p:nvSpPr>
        <p:spPr>
          <a:xfrm>
            <a:off x="4825065" y="1152475"/>
            <a:ext cx="38871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19" name="Google Shape;119;p1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0" name="Google Shape;120;p18"/>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121" name="Google Shape;121;p18"/>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2 subtitles, 2 column body">
  <p:cSld name="TITLE_AND_TWO_COLUMNS_1_1">
    <p:spTree>
      <p:nvGrpSpPr>
        <p:cNvPr id="122" name="Shape 122"/>
        <p:cNvGrpSpPr/>
        <p:nvPr/>
      </p:nvGrpSpPr>
      <p:grpSpPr>
        <a:xfrm>
          <a:off x="0" y="0"/>
          <a:ext cx="0" cy="0"/>
          <a:chOff x="0" y="0"/>
          <a:chExt cx="0" cy="0"/>
        </a:xfrm>
      </p:grpSpPr>
      <p:sp>
        <p:nvSpPr>
          <p:cNvPr id="123" name="Google Shape;123;p19"/>
          <p:cNvSpPr txBox="1"/>
          <p:nvPr>
            <p:ph idx="1" type="body"/>
          </p:nvPr>
        </p:nvSpPr>
        <p:spPr>
          <a:xfrm>
            <a:off x="431700" y="1670575"/>
            <a:ext cx="3887100" cy="28983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24" name="Google Shape;124;p19"/>
          <p:cNvSpPr txBox="1"/>
          <p:nvPr>
            <p:ph idx="2" type="body"/>
          </p:nvPr>
        </p:nvSpPr>
        <p:spPr>
          <a:xfrm>
            <a:off x="4825075" y="1670575"/>
            <a:ext cx="3887100" cy="28983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25" name="Google Shape;125;p1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6" name="Google Shape;126;p19"/>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127" name="Google Shape;127;p19"/>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28" name="Google Shape;128;p19"/>
          <p:cNvSpPr txBox="1"/>
          <p:nvPr>
            <p:ph idx="4" type="subTitle"/>
          </p:nvPr>
        </p:nvSpPr>
        <p:spPr>
          <a:xfrm>
            <a:off x="431700" y="1146450"/>
            <a:ext cx="3887100" cy="319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600"/>
              <a:buNone/>
              <a:defRPr b="1">
                <a:solidFill>
                  <a:schemeClr val="accent1"/>
                </a:solidFill>
              </a:defRPr>
            </a:lvl1pPr>
            <a:lvl2pPr lvl="1">
              <a:lnSpc>
                <a:spcPct val="100000"/>
              </a:lnSpc>
              <a:spcBef>
                <a:spcPts val="0"/>
              </a:spcBef>
              <a:spcAft>
                <a:spcPts val="0"/>
              </a:spcAft>
              <a:buSzPts val="1800"/>
              <a:buNone/>
              <a:defRPr b="1" sz="1800">
                <a:solidFill>
                  <a:schemeClr val="accent1"/>
                </a:solidFill>
              </a:defRPr>
            </a:lvl2pPr>
            <a:lvl3pPr lvl="2">
              <a:lnSpc>
                <a:spcPct val="100000"/>
              </a:lnSpc>
              <a:spcBef>
                <a:spcPts val="0"/>
              </a:spcBef>
              <a:spcAft>
                <a:spcPts val="0"/>
              </a:spcAft>
              <a:buSzPts val="1800"/>
              <a:buNone/>
              <a:defRPr b="1" sz="1800">
                <a:solidFill>
                  <a:schemeClr val="accent1"/>
                </a:solidFill>
              </a:defRPr>
            </a:lvl3pPr>
            <a:lvl4pPr lvl="3">
              <a:lnSpc>
                <a:spcPct val="100000"/>
              </a:lnSpc>
              <a:spcBef>
                <a:spcPts val="0"/>
              </a:spcBef>
              <a:spcAft>
                <a:spcPts val="0"/>
              </a:spcAft>
              <a:buSzPts val="1800"/>
              <a:buNone/>
              <a:defRPr b="1" sz="1800">
                <a:solidFill>
                  <a:schemeClr val="accent1"/>
                </a:solidFill>
              </a:defRPr>
            </a:lvl4pPr>
            <a:lvl5pPr lvl="4">
              <a:lnSpc>
                <a:spcPct val="100000"/>
              </a:lnSpc>
              <a:spcBef>
                <a:spcPts val="0"/>
              </a:spcBef>
              <a:spcAft>
                <a:spcPts val="0"/>
              </a:spcAft>
              <a:buSzPts val="1800"/>
              <a:buNone/>
              <a:defRPr b="1" sz="1800">
                <a:solidFill>
                  <a:schemeClr val="accent1"/>
                </a:solidFill>
              </a:defRPr>
            </a:lvl5pPr>
            <a:lvl6pPr lvl="5">
              <a:lnSpc>
                <a:spcPct val="100000"/>
              </a:lnSpc>
              <a:spcBef>
                <a:spcPts val="0"/>
              </a:spcBef>
              <a:spcAft>
                <a:spcPts val="0"/>
              </a:spcAft>
              <a:buSzPts val="1800"/>
              <a:buNone/>
              <a:defRPr b="1" sz="1800">
                <a:solidFill>
                  <a:schemeClr val="accent1"/>
                </a:solidFill>
              </a:defRPr>
            </a:lvl6pPr>
            <a:lvl7pPr lvl="6">
              <a:lnSpc>
                <a:spcPct val="100000"/>
              </a:lnSpc>
              <a:spcBef>
                <a:spcPts val="0"/>
              </a:spcBef>
              <a:spcAft>
                <a:spcPts val="0"/>
              </a:spcAft>
              <a:buSzPts val="1800"/>
              <a:buNone/>
              <a:defRPr b="1" sz="1800">
                <a:solidFill>
                  <a:schemeClr val="accent1"/>
                </a:solidFill>
              </a:defRPr>
            </a:lvl7pPr>
            <a:lvl8pPr lvl="7">
              <a:lnSpc>
                <a:spcPct val="100000"/>
              </a:lnSpc>
              <a:spcBef>
                <a:spcPts val="0"/>
              </a:spcBef>
              <a:spcAft>
                <a:spcPts val="0"/>
              </a:spcAft>
              <a:buSzPts val="1800"/>
              <a:buNone/>
              <a:defRPr b="1" sz="1800">
                <a:solidFill>
                  <a:schemeClr val="accent1"/>
                </a:solidFill>
              </a:defRPr>
            </a:lvl8pPr>
            <a:lvl9pPr lvl="8">
              <a:lnSpc>
                <a:spcPct val="100000"/>
              </a:lnSpc>
              <a:spcBef>
                <a:spcPts val="0"/>
              </a:spcBef>
              <a:spcAft>
                <a:spcPts val="0"/>
              </a:spcAft>
              <a:buSzPts val="1800"/>
              <a:buNone/>
              <a:defRPr b="1" sz="1800">
                <a:solidFill>
                  <a:schemeClr val="accent1"/>
                </a:solidFill>
              </a:defRPr>
            </a:lvl9pPr>
          </a:lstStyle>
          <a:p/>
        </p:txBody>
      </p:sp>
      <p:sp>
        <p:nvSpPr>
          <p:cNvPr id="129" name="Google Shape;129;p19"/>
          <p:cNvSpPr txBox="1"/>
          <p:nvPr>
            <p:ph idx="5" type="subTitle"/>
          </p:nvPr>
        </p:nvSpPr>
        <p:spPr>
          <a:xfrm>
            <a:off x="4825075" y="1146450"/>
            <a:ext cx="3887100" cy="319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600"/>
              <a:buNone/>
              <a:defRPr b="1">
                <a:solidFill>
                  <a:schemeClr val="accent1"/>
                </a:solidFill>
              </a:defRPr>
            </a:lvl1pPr>
            <a:lvl2pPr lvl="1">
              <a:lnSpc>
                <a:spcPct val="100000"/>
              </a:lnSpc>
              <a:spcBef>
                <a:spcPts val="0"/>
              </a:spcBef>
              <a:spcAft>
                <a:spcPts val="0"/>
              </a:spcAft>
              <a:buSzPts val="1800"/>
              <a:buNone/>
              <a:defRPr b="1" sz="1800">
                <a:solidFill>
                  <a:schemeClr val="accent1"/>
                </a:solidFill>
              </a:defRPr>
            </a:lvl2pPr>
            <a:lvl3pPr lvl="2">
              <a:lnSpc>
                <a:spcPct val="100000"/>
              </a:lnSpc>
              <a:spcBef>
                <a:spcPts val="0"/>
              </a:spcBef>
              <a:spcAft>
                <a:spcPts val="0"/>
              </a:spcAft>
              <a:buSzPts val="1800"/>
              <a:buNone/>
              <a:defRPr b="1" sz="1800">
                <a:solidFill>
                  <a:schemeClr val="accent1"/>
                </a:solidFill>
              </a:defRPr>
            </a:lvl3pPr>
            <a:lvl4pPr lvl="3">
              <a:lnSpc>
                <a:spcPct val="100000"/>
              </a:lnSpc>
              <a:spcBef>
                <a:spcPts val="0"/>
              </a:spcBef>
              <a:spcAft>
                <a:spcPts val="0"/>
              </a:spcAft>
              <a:buSzPts val="1800"/>
              <a:buNone/>
              <a:defRPr b="1" sz="1800">
                <a:solidFill>
                  <a:schemeClr val="accent1"/>
                </a:solidFill>
              </a:defRPr>
            </a:lvl4pPr>
            <a:lvl5pPr lvl="4">
              <a:lnSpc>
                <a:spcPct val="100000"/>
              </a:lnSpc>
              <a:spcBef>
                <a:spcPts val="0"/>
              </a:spcBef>
              <a:spcAft>
                <a:spcPts val="0"/>
              </a:spcAft>
              <a:buSzPts val="1800"/>
              <a:buNone/>
              <a:defRPr b="1" sz="1800">
                <a:solidFill>
                  <a:schemeClr val="accent1"/>
                </a:solidFill>
              </a:defRPr>
            </a:lvl5pPr>
            <a:lvl6pPr lvl="5">
              <a:lnSpc>
                <a:spcPct val="100000"/>
              </a:lnSpc>
              <a:spcBef>
                <a:spcPts val="0"/>
              </a:spcBef>
              <a:spcAft>
                <a:spcPts val="0"/>
              </a:spcAft>
              <a:buSzPts val="1800"/>
              <a:buNone/>
              <a:defRPr b="1" sz="1800">
                <a:solidFill>
                  <a:schemeClr val="accent1"/>
                </a:solidFill>
              </a:defRPr>
            </a:lvl6pPr>
            <a:lvl7pPr lvl="6">
              <a:lnSpc>
                <a:spcPct val="100000"/>
              </a:lnSpc>
              <a:spcBef>
                <a:spcPts val="0"/>
              </a:spcBef>
              <a:spcAft>
                <a:spcPts val="0"/>
              </a:spcAft>
              <a:buSzPts val="1800"/>
              <a:buNone/>
              <a:defRPr b="1" sz="1800">
                <a:solidFill>
                  <a:schemeClr val="accent1"/>
                </a:solidFill>
              </a:defRPr>
            </a:lvl7pPr>
            <a:lvl8pPr lvl="7">
              <a:lnSpc>
                <a:spcPct val="100000"/>
              </a:lnSpc>
              <a:spcBef>
                <a:spcPts val="0"/>
              </a:spcBef>
              <a:spcAft>
                <a:spcPts val="0"/>
              </a:spcAft>
              <a:buSzPts val="1800"/>
              <a:buNone/>
              <a:defRPr b="1" sz="1800">
                <a:solidFill>
                  <a:schemeClr val="accent1"/>
                </a:solidFill>
              </a:defRPr>
            </a:lvl8pPr>
            <a:lvl9pPr lvl="8">
              <a:lnSpc>
                <a:spcPct val="100000"/>
              </a:lnSpc>
              <a:spcBef>
                <a:spcPts val="0"/>
              </a:spcBef>
              <a:spcAft>
                <a:spcPts val="0"/>
              </a:spcAft>
              <a:buSzPts val="1800"/>
              <a:buNone/>
              <a:defRPr b="1"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3 column body">
  <p:cSld name="TITLE_AND_TWO_COLUMNS_2_2">
    <p:spTree>
      <p:nvGrpSpPr>
        <p:cNvPr id="130" name="Shape 130"/>
        <p:cNvGrpSpPr/>
        <p:nvPr/>
      </p:nvGrpSpPr>
      <p:grpSpPr>
        <a:xfrm>
          <a:off x="0" y="0"/>
          <a:ext cx="0" cy="0"/>
          <a:chOff x="0" y="0"/>
          <a:chExt cx="0" cy="0"/>
        </a:xfrm>
      </p:grpSpPr>
      <p:sp>
        <p:nvSpPr>
          <p:cNvPr id="131" name="Google Shape;131;p20"/>
          <p:cNvSpPr txBox="1"/>
          <p:nvPr>
            <p:ph idx="1" type="body"/>
          </p:nvPr>
        </p:nvSpPr>
        <p:spPr>
          <a:xfrm>
            <a:off x="431700" y="1152475"/>
            <a:ext cx="25536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32" name="Google Shape;132;p20"/>
          <p:cNvSpPr txBox="1"/>
          <p:nvPr>
            <p:ph idx="2" type="body"/>
          </p:nvPr>
        </p:nvSpPr>
        <p:spPr>
          <a:xfrm>
            <a:off x="3295210" y="1152475"/>
            <a:ext cx="25536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33" name="Google Shape;133;p2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4" name="Google Shape;134;p20"/>
          <p:cNvSpPr txBox="1"/>
          <p:nvPr>
            <p:ph idx="3" type="body"/>
          </p:nvPr>
        </p:nvSpPr>
        <p:spPr>
          <a:xfrm>
            <a:off x="6158720" y="1152475"/>
            <a:ext cx="2553600" cy="34164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35" name="Google Shape;135;p20"/>
          <p:cNvSpPr txBox="1"/>
          <p:nvPr>
            <p:ph idx="4"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136" name="Google Shape;136;p20"/>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blue">
  <p:cSld name="TITLE_1_1_1_3_1">
    <p:spTree>
      <p:nvGrpSpPr>
        <p:cNvPr id="17" name="Shape 17"/>
        <p:cNvGrpSpPr/>
        <p:nvPr/>
      </p:nvGrpSpPr>
      <p:grpSpPr>
        <a:xfrm>
          <a:off x="0" y="0"/>
          <a:ext cx="0" cy="0"/>
          <a:chOff x="0" y="0"/>
          <a:chExt cx="0" cy="0"/>
        </a:xfrm>
      </p:grpSpPr>
      <p:sp>
        <p:nvSpPr>
          <p:cNvPr id="18" name="Google Shape;18;p3"/>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19" name="Google Shape;19;p3"/>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dk2"/>
                </a:solidFill>
                <a:latin typeface="Inter Black"/>
                <a:ea typeface="Inter Black"/>
                <a:cs typeface="Inter Black"/>
                <a:sym typeface="Inter Black"/>
              </a:rPr>
              <a:t>over</a:t>
            </a:r>
            <a:r>
              <a:rPr lang="en" sz="1200">
                <a:solidFill>
                  <a:schemeClr val="dk2"/>
                </a:solidFill>
                <a:latin typeface="Inter Light"/>
                <a:ea typeface="Inter Light"/>
                <a:cs typeface="Inter Light"/>
                <a:sym typeface="Inter Light"/>
              </a:rPr>
              <a:t>coming </a:t>
            </a:r>
            <a:r>
              <a:rPr lang="en" sz="1200">
                <a:solidFill>
                  <a:schemeClr val="dk2"/>
                </a:solidFill>
                <a:latin typeface="Inter Black"/>
                <a:ea typeface="Inter Black"/>
                <a:cs typeface="Inter Black"/>
                <a:sym typeface="Inter Black"/>
              </a:rPr>
              <a:t>under</a:t>
            </a:r>
            <a:r>
              <a:rPr lang="en" sz="1200">
                <a:solidFill>
                  <a:schemeClr val="dk2"/>
                </a:solidFill>
                <a:latin typeface="Inter Light"/>
                <a:ea typeface="Inter Light"/>
                <a:cs typeface="Inter Light"/>
                <a:sym typeface="Inter Light"/>
              </a:rPr>
              <a:t>employment</a:t>
            </a:r>
            <a:endParaRPr sz="1200">
              <a:solidFill>
                <a:schemeClr val="dk2"/>
              </a:solidFill>
              <a:latin typeface="Inter Light"/>
              <a:ea typeface="Inter Light"/>
              <a:cs typeface="Inter Light"/>
              <a:sym typeface="Inter Light"/>
            </a:endParaRPr>
          </a:p>
        </p:txBody>
      </p:sp>
      <p:sp>
        <p:nvSpPr>
          <p:cNvPr id="20" name="Google Shape;20;p3"/>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dk1"/>
              </a:buClr>
              <a:buSzPts val="1600"/>
              <a:buNone/>
              <a:defRPr>
                <a:solidFill>
                  <a:schemeClr val="dk1"/>
                </a:solidFill>
              </a:defRPr>
            </a:lvl1pPr>
            <a:lvl2pPr lvl="1">
              <a:lnSpc>
                <a:spcPct val="100000"/>
              </a:lnSpc>
              <a:spcBef>
                <a:spcPts val="0"/>
              </a:spcBef>
              <a:spcAft>
                <a:spcPts val="0"/>
              </a:spcAft>
              <a:buClr>
                <a:schemeClr val="dk1"/>
              </a:buClr>
              <a:buSzPts val="1800"/>
              <a:buNone/>
              <a:defRPr sz="1800">
                <a:solidFill>
                  <a:schemeClr val="dk1"/>
                </a:solidFill>
              </a:defRPr>
            </a:lvl2pPr>
            <a:lvl3pPr lvl="2">
              <a:lnSpc>
                <a:spcPct val="100000"/>
              </a:lnSpc>
              <a:spcBef>
                <a:spcPts val="0"/>
              </a:spcBef>
              <a:spcAft>
                <a:spcPts val="0"/>
              </a:spcAft>
              <a:buClr>
                <a:schemeClr val="dk1"/>
              </a:buClr>
              <a:buSzPts val="1800"/>
              <a:buNone/>
              <a:defRPr sz="1800">
                <a:solidFill>
                  <a:schemeClr val="dk1"/>
                </a:solidFill>
              </a:defRPr>
            </a:lvl3pPr>
            <a:lvl4pPr lvl="3">
              <a:lnSpc>
                <a:spcPct val="100000"/>
              </a:lnSpc>
              <a:spcBef>
                <a:spcPts val="0"/>
              </a:spcBef>
              <a:spcAft>
                <a:spcPts val="0"/>
              </a:spcAft>
              <a:buClr>
                <a:schemeClr val="dk1"/>
              </a:buClr>
              <a:buSzPts val="1800"/>
              <a:buNone/>
              <a:defRPr sz="1800">
                <a:solidFill>
                  <a:schemeClr val="dk1"/>
                </a:solidFill>
              </a:defRPr>
            </a:lvl4pPr>
            <a:lvl5pPr lvl="4">
              <a:lnSpc>
                <a:spcPct val="100000"/>
              </a:lnSpc>
              <a:spcBef>
                <a:spcPts val="0"/>
              </a:spcBef>
              <a:spcAft>
                <a:spcPts val="0"/>
              </a:spcAft>
              <a:buClr>
                <a:schemeClr val="dk1"/>
              </a:buClr>
              <a:buSzPts val="1800"/>
              <a:buNone/>
              <a:defRPr sz="1800">
                <a:solidFill>
                  <a:schemeClr val="dk1"/>
                </a:solidFill>
              </a:defRPr>
            </a:lvl5pPr>
            <a:lvl6pPr lvl="5">
              <a:lnSpc>
                <a:spcPct val="100000"/>
              </a:lnSpc>
              <a:spcBef>
                <a:spcPts val="0"/>
              </a:spcBef>
              <a:spcAft>
                <a:spcPts val="0"/>
              </a:spcAft>
              <a:buClr>
                <a:schemeClr val="dk1"/>
              </a:buClr>
              <a:buSzPts val="1800"/>
              <a:buNone/>
              <a:defRPr sz="1800">
                <a:solidFill>
                  <a:schemeClr val="dk1"/>
                </a:solidFill>
              </a:defRPr>
            </a:lvl6pPr>
            <a:lvl7pPr lvl="6">
              <a:lnSpc>
                <a:spcPct val="100000"/>
              </a:lnSpc>
              <a:spcBef>
                <a:spcPts val="0"/>
              </a:spcBef>
              <a:spcAft>
                <a:spcPts val="0"/>
              </a:spcAft>
              <a:buClr>
                <a:schemeClr val="dk1"/>
              </a:buClr>
              <a:buSzPts val="1800"/>
              <a:buNone/>
              <a:defRPr sz="1800">
                <a:solidFill>
                  <a:schemeClr val="dk1"/>
                </a:solidFill>
              </a:defRPr>
            </a:lvl7pPr>
            <a:lvl8pPr lvl="7">
              <a:lnSpc>
                <a:spcPct val="100000"/>
              </a:lnSpc>
              <a:spcBef>
                <a:spcPts val="0"/>
              </a:spcBef>
              <a:spcAft>
                <a:spcPts val="0"/>
              </a:spcAft>
              <a:buClr>
                <a:schemeClr val="dk1"/>
              </a:buClr>
              <a:buSzPts val="1800"/>
              <a:buNone/>
              <a:defRPr sz="1800">
                <a:solidFill>
                  <a:schemeClr val="dk1"/>
                </a:solidFill>
              </a:defRPr>
            </a:lvl8pPr>
            <a:lvl9pPr lvl="8">
              <a:lnSpc>
                <a:spcPct val="100000"/>
              </a:lnSpc>
              <a:spcBef>
                <a:spcPts val="0"/>
              </a:spcBef>
              <a:spcAft>
                <a:spcPts val="0"/>
              </a:spcAft>
              <a:buClr>
                <a:schemeClr val="dk1"/>
              </a:buClr>
              <a:buSzPts val="1800"/>
              <a:buNone/>
              <a:defRPr sz="1800">
                <a:solidFill>
                  <a:schemeClr val="dk1"/>
                </a:solidFill>
              </a:defRPr>
            </a:lvl9pPr>
          </a:lstStyle>
          <a:p/>
        </p:txBody>
      </p:sp>
      <p:pic>
        <p:nvPicPr>
          <p:cNvPr id="21" name="Google Shape;21;p3"/>
          <p:cNvPicPr preferRelativeResize="0"/>
          <p:nvPr/>
        </p:nvPicPr>
        <p:blipFill>
          <a:blip r:embed="rId2">
            <a:alphaModFix/>
          </a:blip>
          <a:stretch>
            <a:fillRect/>
          </a:stretch>
        </p:blipFill>
        <p:spPr>
          <a:xfrm>
            <a:off x="7850450" y="219525"/>
            <a:ext cx="981849" cy="458450"/>
          </a:xfrm>
          <a:prstGeom prst="rect">
            <a:avLst/>
          </a:prstGeom>
          <a:noFill/>
          <a:ln>
            <a:noFill/>
          </a:ln>
        </p:spPr>
      </p:pic>
      <p:sp>
        <p:nvSpPr>
          <p:cNvPr id="22" name="Google Shape;22;p3"/>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a:spcBef>
                <a:spcPts val="0"/>
              </a:spcBef>
              <a:spcAft>
                <a:spcPts val="0"/>
              </a:spcAft>
              <a:buSzPts val="5500"/>
              <a:buNone/>
              <a:defRPr sz="5500"/>
            </a:lvl1pPr>
            <a:lvl2pPr lvl="1">
              <a:spcBef>
                <a:spcPts val="0"/>
              </a:spcBef>
              <a:spcAft>
                <a:spcPts val="0"/>
              </a:spcAft>
              <a:buSzPts val="5500"/>
              <a:buNone/>
              <a:defRPr sz="5500"/>
            </a:lvl2pPr>
            <a:lvl3pPr lvl="2">
              <a:spcBef>
                <a:spcPts val="0"/>
              </a:spcBef>
              <a:spcAft>
                <a:spcPts val="0"/>
              </a:spcAft>
              <a:buSzPts val="5500"/>
              <a:buNone/>
              <a:defRPr sz="5500"/>
            </a:lvl3pPr>
            <a:lvl4pPr lvl="3">
              <a:spcBef>
                <a:spcPts val="0"/>
              </a:spcBef>
              <a:spcAft>
                <a:spcPts val="0"/>
              </a:spcAft>
              <a:buSzPts val="5500"/>
              <a:buNone/>
              <a:defRPr sz="5500"/>
            </a:lvl4pPr>
            <a:lvl5pPr lvl="4">
              <a:spcBef>
                <a:spcPts val="0"/>
              </a:spcBef>
              <a:spcAft>
                <a:spcPts val="0"/>
              </a:spcAft>
              <a:buSzPts val="5500"/>
              <a:buNone/>
              <a:defRPr sz="5500"/>
            </a:lvl5pPr>
            <a:lvl6pPr lvl="5">
              <a:spcBef>
                <a:spcPts val="0"/>
              </a:spcBef>
              <a:spcAft>
                <a:spcPts val="0"/>
              </a:spcAft>
              <a:buSzPts val="5500"/>
              <a:buNone/>
              <a:defRPr sz="5500"/>
            </a:lvl6pPr>
            <a:lvl7pPr lvl="6">
              <a:spcBef>
                <a:spcPts val="0"/>
              </a:spcBef>
              <a:spcAft>
                <a:spcPts val="0"/>
              </a:spcAft>
              <a:buSzPts val="5500"/>
              <a:buNone/>
              <a:defRPr sz="5500"/>
            </a:lvl7pPr>
            <a:lvl8pPr lvl="7">
              <a:spcBef>
                <a:spcPts val="0"/>
              </a:spcBef>
              <a:spcAft>
                <a:spcPts val="0"/>
              </a:spcAft>
              <a:buSzPts val="5500"/>
              <a:buNone/>
              <a:defRPr sz="5500"/>
            </a:lvl8pPr>
            <a:lvl9pPr lvl="8">
              <a:spcBef>
                <a:spcPts val="0"/>
              </a:spcBef>
              <a:spcAft>
                <a:spcPts val="0"/>
              </a:spcAft>
              <a:buSzPts val="5500"/>
              <a:buNone/>
              <a:defRPr sz="55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_Title, 3 subtitles, 3 column body">
  <p:cSld name="TITLE_AND_TWO_COLUMNS_2_1_1">
    <p:spTree>
      <p:nvGrpSpPr>
        <p:cNvPr id="137" name="Shape 137"/>
        <p:cNvGrpSpPr/>
        <p:nvPr/>
      </p:nvGrpSpPr>
      <p:grpSpPr>
        <a:xfrm>
          <a:off x="0" y="0"/>
          <a:ext cx="0" cy="0"/>
          <a:chOff x="0" y="0"/>
          <a:chExt cx="0" cy="0"/>
        </a:xfrm>
      </p:grpSpPr>
      <p:sp>
        <p:nvSpPr>
          <p:cNvPr id="138" name="Google Shape;138;p21"/>
          <p:cNvSpPr txBox="1"/>
          <p:nvPr>
            <p:ph idx="1" type="body"/>
          </p:nvPr>
        </p:nvSpPr>
        <p:spPr>
          <a:xfrm>
            <a:off x="431700" y="1670575"/>
            <a:ext cx="2553600" cy="28983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39" name="Google Shape;139;p21"/>
          <p:cNvSpPr txBox="1"/>
          <p:nvPr>
            <p:ph idx="2" type="body"/>
          </p:nvPr>
        </p:nvSpPr>
        <p:spPr>
          <a:xfrm>
            <a:off x="3295212" y="1670575"/>
            <a:ext cx="2553600" cy="28983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40" name="Google Shape;140;p2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1" name="Google Shape;141;p21"/>
          <p:cNvSpPr txBox="1"/>
          <p:nvPr>
            <p:ph idx="3" type="body"/>
          </p:nvPr>
        </p:nvSpPr>
        <p:spPr>
          <a:xfrm>
            <a:off x="6158723" y="1670575"/>
            <a:ext cx="2553600" cy="28983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42" name="Google Shape;142;p21"/>
          <p:cNvSpPr txBox="1"/>
          <p:nvPr>
            <p:ph idx="4"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143" name="Google Shape;143;p21"/>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4" name="Google Shape;144;p21"/>
          <p:cNvSpPr txBox="1"/>
          <p:nvPr>
            <p:ph idx="5" type="subTitle"/>
          </p:nvPr>
        </p:nvSpPr>
        <p:spPr>
          <a:xfrm>
            <a:off x="431700" y="1146450"/>
            <a:ext cx="2553600" cy="319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600"/>
              <a:buNone/>
              <a:defRPr b="1">
                <a:solidFill>
                  <a:schemeClr val="accent1"/>
                </a:solidFill>
              </a:defRPr>
            </a:lvl1pPr>
            <a:lvl2pPr lvl="1">
              <a:lnSpc>
                <a:spcPct val="100000"/>
              </a:lnSpc>
              <a:spcBef>
                <a:spcPts val="0"/>
              </a:spcBef>
              <a:spcAft>
                <a:spcPts val="0"/>
              </a:spcAft>
              <a:buSzPts val="1800"/>
              <a:buNone/>
              <a:defRPr b="1" sz="1800">
                <a:solidFill>
                  <a:schemeClr val="accent1"/>
                </a:solidFill>
              </a:defRPr>
            </a:lvl2pPr>
            <a:lvl3pPr lvl="2">
              <a:lnSpc>
                <a:spcPct val="100000"/>
              </a:lnSpc>
              <a:spcBef>
                <a:spcPts val="0"/>
              </a:spcBef>
              <a:spcAft>
                <a:spcPts val="0"/>
              </a:spcAft>
              <a:buSzPts val="1800"/>
              <a:buNone/>
              <a:defRPr b="1" sz="1800">
                <a:solidFill>
                  <a:schemeClr val="accent1"/>
                </a:solidFill>
              </a:defRPr>
            </a:lvl3pPr>
            <a:lvl4pPr lvl="3">
              <a:lnSpc>
                <a:spcPct val="100000"/>
              </a:lnSpc>
              <a:spcBef>
                <a:spcPts val="0"/>
              </a:spcBef>
              <a:spcAft>
                <a:spcPts val="0"/>
              </a:spcAft>
              <a:buSzPts val="1800"/>
              <a:buNone/>
              <a:defRPr b="1" sz="1800">
                <a:solidFill>
                  <a:schemeClr val="accent1"/>
                </a:solidFill>
              </a:defRPr>
            </a:lvl4pPr>
            <a:lvl5pPr lvl="4">
              <a:lnSpc>
                <a:spcPct val="100000"/>
              </a:lnSpc>
              <a:spcBef>
                <a:spcPts val="0"/>
              </a:spcBef>
              <a:spcAft>
                <a:spcPts val="0"/>
              </a:spcAft>
              <a:buSzPts val="1800"/>
              <a:buNone/>
              <a:defRPr b="1" sz="1800">
                <a:solidFill>
                  <a:schemeClr val="accent1"/>
                </a:solidFill>
              </a:defRPr>
            </a:lvl5pPr>
            <a:lvl6pPr lvl="5">
              <a:lnSpc>
                <a:spcPct val="100000"/>
              </a:lnSpc>
              <a:spcBef>
                <a:spcPts val="0"/>
              </a:spcBef>
              <a:spcAft>
                <a:spcPts val="0"/>
              </a:spcAft>
              <a:buSzPts val="1800"/>
              <a:buNone/>
              <a:defRPr b="1" sz="1800">
                <a:solidFill>
                  <a:schemeClr val="accent1"/>
                </a:solidFill>
              </a:defRPr>
            </a:lvl6pPr>
            <a:lvl7pPr lvl="6">
              <a:lnSpc>
                <a:spcPct val="100000"/>
              </a:lnSpc>
              <a:spcBef>
                <a:spcPts val="0"/>
              </a:spcBef>
              <a:spcAft>
                <a:spcPts val="0"/>
              </a:spcAft>
              <a:buSzPts val="1800"/>
              <a:buNone/>
              <a:defRPr b="1" sz="1800">
                <a:solidFill>
                  <a:schemeClr val="accent1"/>
                </a:solidFill>
              </a:defRPr>
            </a:lvl7pPr>
            <a:lvl8pPr lvl="7">
              <a:lnSpc>
                <a:spcPct val="100000"/>
              </a:lnSpc>
              <a:spcBef>
                <a:spcPts val="0"/>
              </a:spcBef>
              <a:spcAft>
                <a:spcPts val="0"/>
              </a:spcAft>
              <a:buSzPts val="1800"/>
              <a:buNone/>
              <a:defRPr b="1" sz="1800">
                <a:solidFill>
                  <a:schemeClr val="accent1"/>
                </a:solidFill>
              </a:defRPr>
            </a:lvl8pPr>
            <a:lvl9pPr lvl="8">
              <a:lnSpc>
                <a:spcPct val="100000"/>
              </a:lnSpc>
              <a:spcBef>
                <a:spcPts val="0"/>
              </a:spcBef>
              <a:spcAft>
                <a:spcPts val="0"/>
              </a:spcAft>
              <a:buSzPts val="1800"/>
              <a:buNone/>
              <a:defRPr b="1" sz="1800">
                <a:solidFill>
                  <a:schemeClr val="accent1"/>
                </a:solidFill>
              </a:defRPr>
            </a:lvl9pPr>
          </a:lstStyle>
          <a:p/>
        </p:txBody>
      </p:sp>
      <p:sp>
        <p:nvSpPr>
          <p:cNvPr id="145" name="Google Shape;145;p21"/>
          <p:cNvSpPr txBox="1"/>
          <p:nvPr>
            <p:ph idx="6" type="subTitle"/>
          </p:nvPr>
        </p:nvSpPr>
        <p:spPr>
          <a:xfrm>
            <a:off x="3295200" y="1146450"/>
            <a:ext cx="2553600" cy="319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600"/>
              <a:buNone/>
              <a:defRPr b="1">
                <a:solidFill>
                  <a:schemeClr val="accent1"/>
                </a:solidFill>
              </a:defRPr>
            </a:lvl1pPr>
            <a:lvl2pPr lvl="1">
              <a:lnSpc>
                <a:spcPct val="100000"/>
              </a:lnSpc>
              <a:spcBef>
                <a:spcPts val="0"/>
              </a:spcBef>
              <a:spcAft>
                <a:spcPts val="0"/>
              </a:spcAft>
              <a:buSzPts val="1800"/>
              <a:buNone/>
              <a:defRPr b="1" sz="1800">
                <a:solidFill>
                  <a:schemeClr val="accent1"/>
                </a:solidFill>
              </a:defRPr>
            </a:lvl2pPr>
            <a:lvl3pPr lvl="2">
              <a:lnSpc>
                <a:spcPct val="100000"/>
              </a:lnSpc>
              <a:spcBef>
                <a:spcPts val="0"/>
              </a:spcBef>
              <a:spcAft>
                <a:spcPts val="0"/>
              </a:spcAft>
              <a:buSzPts val="1800"/>
              <a:buNone/>
              <a:defRPr b="1" sz="1800">
                <a:solidFill>
                  <a:schemeClr val="accent1"/>
                </a:solidFill>
              </a:defRPr>
            </a:lvl3pPr>
            <a:lvl4pPr lvl="3">
              <a:lnSpc>
                <a:spcPct val="100000"/>
              </a:lnSpc>
              <a:spcBef>
                <a:spcPts val="0"/>
              </a:spcBef>
              <a:spcAft>
                <a:spcPts val="0"/>
              </a:spcAft>
              <a:buSzPts val="1800"/>
              <a:buNone/>
              <a:defRPr b="1" sz="1800">
                <a:solidFill>
                  <a:schemeClr val="accent1"/>
                </a:solidFill>
              </a:defRPr>
            </a:lvl4pPr>
            <a:lvl5pPr lvl="4">
              <a:lnSpc>
                <a:spcPct val="100000"/>
              </a:lnSpc>
              <a:spcBef>
                <a:spcPts val="0"/>
              </a:spcBef>
              <a:spcAft>
                <a:spcPts val="0"/>
              </a:spcAft>
              <a:buSzPts val="1800"/>
              <a:buNone/>
              <a:defRPr b="1" sz="1800">
                <a:solidFill>
                  <a:schemeClr val="accent1"/>
                </a:solidFill>
              </a:defRPr>
            </a:lvl5pPr>
            <a:lvl6pPr lvl="5">
              <a:lnSpc>
                <a:spcPct val="100000"/>
              </a:lnSpc>
              <a:spcBef>
                <a:spcPts val="0"/>
              </a:spcBef>
              <a:spcAft>
                <a:spcPts val="0"/>
              </a:spcAft>
              <a:buSzPts val="1800"/>
              <a:buNone/>
              <a:defRPr b="1" sz="1800">
                <a:solidFill>
                  <a:schemeClr val="accent1"/>
                </a:solidFill>
              </a:defRPr>
            </a:lvl6pPr>
            <a:lvl7pPr lvl="6">
              <a:lnSpc>
                <a:spcPct val="100000"/>
              </a:lnSpc>
              <a:spcBef>
                <a:spcPts val="0"/>
              </a:spcBef>
              <a:spcAft>
                <a:spcPts val="0"/>
              </a:spcAft>
              <a:buSzPts val="1800"/>
              <a:buNone/>
              <a:defRPr b="1" sz="1800">
                <a:solidFill>
                  <a:schemeClr val="accent1"/>
                </a:solidFill>
              </a:defRPr>
            </a:lvl7pPr>
            <a:lvl8pPr lvl="7">
              <a:lnSpc>
                <a:spcPct val="100000"/>
              </a:lnSpc>
              <a:spcBef>
                <a:spcPts val="0"/>
              </a:spcBef>
              <a:spcAft>
                <a:spcPts val="0"/>
              </a:spcAft>
              <a:buSzPts val="1800"/>
              <a:buNone/>
              <a:defRPr b="1" sz="1800">
                <a:solidFill>
                  <a:schemeClr val="accent1"/>
                </a:solidFill>
              </a:defRPr>
            </a:lvl8pPr>
            <a:lvl9pPr lvl="8">
              <a:lnSpc>
                <a:spcPct val="100000"/>
              </a:lnSpc>
              <a:spcBef>
                <a:spcPts val="0"/>
              </a:spcBef>
              <a:spcAft>
                <a:spcPts val="0"/>
              </a:spcAft>
              <a:buSzPts val="1800"/>
              <a:buNone/>
              <a:defRPr b="1" sz="1800">
                <a:solidFill>
                  <a:schemeClr val="accent1"/>
                </a:solidFill>
              </a:defRPr>
            </a:lvl9pPr>
          </a:lstStyle>
          <a:p/>
        </p:txBody>
      </p:sp>
      <p:sp>
        <p:nvSpPr>
          <p:cNvPr id="146" name="Google Shape;146;p21"/>
          <p:cNvSpPr txBox="1"/>
          <p:nvPr>
            <p:ph idx="7" type="subTitle"/>
          </p:nvPr>
        </p:nvSpPr>
        <p:spPr>
          <a:xfrm>
            <a:off x="6158700" y="1146450"/>
            <a:ext cx="2553600" cy="319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600"/>
              <a:buNone/>
              <a:defRPr b="1">
                <a:solidFill>
                  <a:schemeClr val="accent1"/>
                </a:solidFill>
              </a:defRPr>
            </a:lvl1pPr>
            <a:lvl2pPr lvl="1">
              <a:lnSpc>
                <a:spcPct val="100000"/>
              </a:lnSpc>
              <a:spcBef>
                <a:spcPts val="0"/>
              </a:spcBef>
              <a:spcAft>
                <a:spcPts val="0"/>
              </a:spcAft>
              <a:buSzPts val="1800"/>
              <a:buNone/>
              <a:defRPr b="1" sz="1800">
                <a:solidFill>
                  <a:schemeClr val="accent1"/>
                </a:solidFill>
              </a:defRPr>
            </a:lvl2pPr>
            <a:lvl3pPr lvl="2">
              <a:lnSpc>
                <a:spcPct val="100000"/>
              </a:lnSpc>
              <a:spcBef>
                <a:spcPts val="0"/>
              </a:spcBef>
              <a:spcAft>
                <a:spcPts val="0"/>
              </a:spcAft>
              <a:buSzPts val="1800"/>
              <a:buNone/>
              <a:defRPr b="1" sz="1800">
                <a:solidFill>
                  <a:schemeClr val="accent1"/>
                </a:solidFill>
              </a:defRPr>
            </a:lvl3pPr>
            <a:lvl4pPr lvl="3">
              <a:lnSpc>
                <a:spcPct val="100000"/>
              </a:lnSpc>
              <a:spcBef>
                <a:spcPts val="0"/>
              </a:spcBef>
              <a:spcAft>
                <a:spcPts val="0"/>
              </a:spcAft>
              <a:buSzPts val="1800"/>
              <a:buNone/>
              <a:defRPr b="1" sz="1800">
                <a:solidFill>
                  <a:schemeClr val="accent1"/>
                </a:solidFill>
              </a:defRPr>
            </a:lvl4pPr>
            <a:lvl5pPr lvl="4">
              <a:lnSpc>
                <a:spcPct val="100000"/>
              </a:lnSpc>
              <a:spcBef>
                <a:spcPts val="0"/>
              </a:spcBef>
              <a:spcAft>
                <a:spcPts val="0"/>
              </a:spcAft>
              <a:buSzPts val="1800"/>
              <a:buNone/>
              <a:defRPr b="1" sz="1800">
                <a:solidFill>
                  <a:schemeClr val="accent1"/>
                </a:solidFill>
              </a:defRPr>
            </a:lvl5pPr>
            <a:lvl6pPr lvl="5">
              <a:lnSpc>
                <a:spcPct val="100000"/>
              </a:lnSpc>
              <a:spcBef>
                <a:spcPts val="0"/>
              </a:spcBef>
              <a:spcAft>
                <a:spcPts val="0"/>
              </a:spcAft>
              <a:buSzPts val="1800"/>
              <a:buNone/>
              <a:defRPr b="1" sz="1800">
                <a:solidFill>
                  <a:schemeClr val="accent1"/>
                </a:solidFill>
              </a:defRPr>
            </a:lvl6pPr>
            <a:lvl7pPr lvl="6">
              <a:lnSpc>
                <a:spcPct val="100000"/>
              </a:lnSpc>
              <a:spcBef>
                <a:spcPts val="0"/>
              </a:spcBef>
              <a:spcAft>
                <a:spcPts val="0"/>
              </a:spcAft>
              <a:buSzPts val="1800"/>
              <a:buNone/>
              <a:defRPr b="1" sz="1800">
                <a:solidFill>
                  <a:schemeClr val="accent1"/>
                </a:solidFill>
              </a:defRPr>
            </a:lvl7pPr>
            <a:lvl8pPr lvl="7">
              <a:lnSpc>
                <a:spcPct val="100000"/>
              </a:lnSpc>
              <a:spcBef>
                <a:spcPts val="0"/>
              </a:spcBef>
              <a:spcAft>
                <a:spcPts val="0"/>
              </a:spcAft>
              <a:buSzPts val="1800"/>
              <a:buNone/>
              <a:defRPr b="1" sz="1800">
                <a:solidFill>
                  <a:schemeClr val="accent1"/>
                </a:solidFill>
              </a:defRPr>
            </a:lvl8pPr>
            <a:lvl9pPr lvl="8">
              <a:lnSpc>
                <a:spcPct val="100000"/>
              </a:lnSpc>
              <a:spcBef>
                <a:spcPts val="0"/>
              </a:spcBef>
              <a:spcAft>
                <a:spcPts val="0"/>
              </a:spcAft>
              <a:buSzPts val="1800"/>
              <a:buNone/>
              <a:defRPr b="1" sz="1800">
                <a:solidFill>
                  <a:schemeClr val="accen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Title, 2 boxes">
  <p:cSld name="TITLE_ONLY_4">
    <p:spTree>
      <p:nvGrpSpPr>
        <p:cNvPr id="147" name="Shape 147"/>
        <p:cNvGrpSpPr/>
        <p:nvPr/>
      </p:nvGrpSpPr>
      <p:grpSpPr>
        <a:xfrm>
          <a:off x="0" y="0"/>
          <a:ext cx="0" cy="0"/>
          <a:chOff x="0" y="0"/>
          <a:chExt cx="0" cy="0"/>
        </a:xfrm>
      </p:grpSpPr>
      <p:sp>
        <p:nvSpPr>
          <p:cNvPr id="148" name="Google Shape;148;p2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9" name="Google Shape;149;p22"/>
          <p:cNvSpPr txBox="1"/>
          <p:nvPr>
            <p:ph idx="1" type="body"/>
          </p:nvPr>
        </p:nvSpPr>
        <p:spPr>
          <a:xfrm>
            <a:off x="431725" y="1954250"/>
            <a:ext cx="4030500" cy="2571600"/>
          </a:xfrm>
          <a:prstGeom prst="rect">
            <a:avLst/>
          </a:prstGeom>
          <a:solidFill>
            <a:schemeClr val="lt2"/>
          </a:solidFill>
        </p:spPr>
        <p:txBody>
          <a:bodyPr anchorCtr="0" anchor="t" bIns="91425" lIns="182875" spcFirstLastPara="1" rIns="182875" wrap="square" tIns="182875">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50" name="Google Shape;150;p22"/>
          <p:cNvSpPr txBox="1"/>
          <p:nvPr>
            <p:ph idx="2" type="body"/>
          </p:nvPr>
        </p:nvSpPr>
        <p:spPr>
          <a:xfrm>
            <a:off x="4681975" y="1954225"/>
            <a:ext cx="4030500" cy="2571600"/>
          </a:xfrm>
          <a:prstGeom prst="rect">
            <a:avLst/>
          </a:prstGeom>
          <a:solidFill>
            <a:schemeClr val="lt2"/>
          </a:solidFill>
        </p:spPr>
        <p:txBody>
          <a:bodyPr anchorCtr="0" anchor="t" bIns="91425" lIns="182875" spcFirstLastPara="1" rIns="182875" wrap="square" tIns="182875">
            <a:noAutofit/>
          </a:bodyPr>
          <a:lstStyle>
            <a:lvl1pPr indent="-317500" lvl="0" marL="457200">
              <a:spcBef>
                <a:spcPts val="0"/>
              </a:spcBef>
              <a:spcAft>
                <a:spcPts val="0"/>
              </a:spcAft>
              <a:buClr>
                <a:schemeClr val="accent2"/>
              </a:buClr>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Clr>
                <a:schemeClr val="accent2"/>
              </a:buClr>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Clr>
                <a:schemeClr val="accent2"/>
              </a:buClr>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51" name="Google Shape;151;p22"/>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152" name="Google Shape;152;p22"/>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53" name="Google Shape;153;p22"/>
          <p:cNvSpPr txBox="1"/>
          <p:nvPr>
            <p:ph idx="4" type="subTitle"/>
          </p:nvPr>
        </p:nvSpPr>
        <p:spPr>
          <a:xfrm>
            <a:off x="431700" y="1146450"/>
            <a:ext cx="4030500" cy="8079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None/>
              <a:defRPr b="1">
                <a:solidFill>
                  <a:schemeClr val="lt1"/>
                </a:solidFill>
              </a:defRPr>
            </a:lvl1pPr>
            <a:lvl2pPr lvl="1" algn="ctr">
              <a:lnSpc>
                <a:spcPct val="100000"/>
              </a:lnSpc>
              <a:spcBef>
                <a:spcPts val="0"/>
              </a:spcBef>
              <a:spcAft>
                <a:spcPts val="0"/>
              </a:spcAft>
              <a:buClr>
                <a:schemeClr val="lt1"/>
              </a:buClr>
              <a:buSzPts val="1800"/>
              <a:buNone/>
              <a:defRPr b="1" sz="1800">
                <a:solidFill>
                  <a:schemeClr val="lt1"/>
                </a:solidFill>
              </a:defRPr>
            </a:lvl2pPr>
            <a:lvl3pPr lvl="2" algn="ctr">
              <a:lnSpc>
                <a:spcPct val="100000"/>
              </a:lnSpc>
              <a:spcBef>
                <a:spcPts val="0"/>
              </a:spcBef>
              <a:spcAft>
                <a:spcPts val="0"/>
              </a:spcAft>
              <a:buClr>
                <a:schemeClr val="lt1"/>
              </a:buClr>
              <a:buSzPts val="1800"/>
              <a:buNone/>
              <a:defRPr b="1" sz="1800">
                <a:solidFill>
                  <a:schemeClr val="lt1"/>
                </a:solidFill>
              </a:defRPr>
            </a:lvl3pPr>
            <a:lvl4pPr lvl="3" algn="ctr">
              <a:lnSpc>
                <a:spcPct val="100000"/>
              </a:lnSpc>
              <a:spcBef>
                <a:spcPts val="0"/>
              </a:spcBef>
              <a:spcAft>
                <a:spcPts val="0"/>
              </a:spcAft>
              <a:buClr>
                <a:schemeClr val="lt1"/>
              </a:buClr>
              <a:buSzPts val="1800"/>
              <a:buNone/>
              <a:defRPr b="1" sz="1800">
                <a:solidFill>
                  <a:schemeClr val="lt1"/>
                </a:solidFill>
              </a:defRPr>
            </a:lvl4pPr>
            <a:lvl5pPr lvl="4" algn="ctr">
              <a:lnSpc>
                <a:spcPct val="100000"/>
              </a:lnSpc>
              <a:spcBef>
                <a:spcPts val="0"/>
              </a:spcBef>
              <a:spcAft>
                <a:spcPts val="0"/>
              </a:spcAft>
              <a:buClr>
                <a:schemeClr val="lt1"/>
              </a:buClr>
              <a:buSzPts val="1800"/>
              <a:buNone/>
              <a:defRPr b="1" sz="1800">
                <a:solidFill>
                  <a:schemeClr val="lt1"/>
                </a:solidFill>
              </a:defRPr>
            </a:lvl5pPr>
            <a:lvl6pPr lvl="5" algn="ctr">
              <a:lnSpc>
                <a:spcPct val="100000"/>
              </a:lnSpc>
              <a:spcBef>
                <a:spcPts val="0"/>
              </a:spcBef>
              <a:spcAft>
                <a:spcPts val="0"/>
              </a:spcAft>
              <a:buClr>
                <a:schemeClr val="lt1"/>
              </a:buClr>
              <a:buSzPts val="1800"/>
              <a:buNone/>
              <a:defRPr b="1" sz="1800">
                <a:solidFill>
                  <a:schemeClr val="lt1"/>
                </a:solidFill>
              </a:defRPr>
            </a:lvl6pPr>
            <a:lvl7pPr lvl="6" algn="ctr">
              <a:lnSpc>
                <a:spcPct val="100000"/>
              </a:lnSpc>
              <a:spcBef>
                <a:spcPts val="0"/>
              </a:spcBef>
              <a:spcAft>
                <a:spcPts val="0"/>
              </a:spcAft>
              <a:buClr>
                <a:schemeClr val="lt1"/>
              </a:buClr>
              <a:buSzPts val="1800"/>
              <a:buNone/>
              <a:defRPr b="1" sz="1800">
                <a:solidFill>
                  <a:schemeClr val="lt1"/>
                </a:solidFill>
              </a:defRPr>
            </a:lvl7pPr>
            <a:lvl8pPr lvl="7" algn="ctr">
              <a:lnSpc>
                <a:spcPct val="100000"/>
              </a:lnSpc>
              <a:spcBef>
                <a:spcPts val="0"/>
              </a:spcBef>
              <a:spcAft>
                <a:spcPts val="0"/>
              </a:spcAft>
              <a:buClr>
                <a:schemeClr val="lt1"/>
              </a:buClr>
              <a:buSzPts val="1800"/>
              <a:buNone/>
              <a:defRPr b="1" sz="1800">
                <a:solidFill>
                  <a:schemeClr val="lt1"/>
                </a:solidFill>
              </a:defRPr>
            </a:lvl8pPr>
            <a:lvl9pPr lvl="8" algn="ctr">
              <a:lnSpc>
                <a:spcPct val="100000"/>
              </a:lnSpc>
              <a:spcBef>
                <a:spcPts val="0"/>
              </a:spcBef>
              <a:spcAft>
                <a:spcPts val="0"/>
              </a:spcAft>
              <a:buClr>
                <a:schemeClr val="lt1"/>
              </a:buClr>
              <a:buSzPts val="1800"/>
              <a:buNone/>
              <a:defRPr b="1" sz="1800">
                <a:solidFill>
                  <a:schemeClr val="lt1"/>
                </a:solidFill>
              </a:defRPr>
            </a:lvl9pPr>
          </a:lstStyle>
          <a:p/>
        </p:txBody>
      </p:sp>
      <p:sp>
        <p:nvSpPr>
          <p:cNvPr id="154" name="Google Shape;154;p22"/>
          <p:cNvSpPr txBox="1"/>
          <p:nvPr>
            <p:ph idx="5" type="subTitle"/>
          </p:nvPr>
        </p:nvSpPr>
        <p:spPr>
          <a:xfrm>
            <a:off x="4681975" y="1146450"/>
            <a:ext cx="4030500" cy="807900"/>
          </a:xfrm>
          <a:prstGeom prst="rect">
            <a:avLst/>
          </a:prstGeom>
          <a:solidFill>
            <a:schemeClr val="accent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None/>
              <a:defRPr b="1">
                <a:solidFill>
                  <a:schemeClr val="lt1"/>
                </a:solidFill>
              </a:defRPr>
            </a:lvl1pPr>
            <a:lvl2pPr lvl="1" algn="ctr">
              <a:lnSpc>
                <a:spcPct val="100000"/>
              </a:lnSpc>
              <a:spcBef>
                <a:spcPts val="0"/>
              </a:spcBef>
              <a:spcAft>
                <a:spcPts val="0"/>
              </a:spcAft>
              <a:buClr>
                <a:schemeClr val="lt1"/>
              </a:buClr>
              <a:buSzPts val="1800"/>
              <a:buNone/>
              <a:defRPr b="1" sz="1800">
                <a:solidFill>
                  <a:schemeClr val="lt1"/>
                </a:solidFill>
              </a:defRPr>
            </a:lvl2pPr>
            <a:lvl3pPr lvl="2" algn="ctr">
              <a:lnSpc>
                <a:spcPct val="100000"/>
              </a:lnSpc>
              <a:spcBef>
                <a:spcPts val="0"/>
              </a:spcBef>
              <a:spcAft>
                <a:spcPts val="0"/>
              </a:spcAft>
              <a:buClr>
                <a:schemeClr val="lt1"/>
              </a:buClr>
              <a:buSzPts val="1800"/>
              <a:buNone/>
              <a:defRPr b="1" sz="1800">
                <a:solidFill>
                  <a:schemeClr val="lt1"/>
                </a:solidFill>
              </a:defRPr>
            </a:lvl3pPr>
            <a:lvl4pPr lvl="3" algn="ctr">
              <a:lnSpc>
                <a:spcPct val="100000"/>
              </a:lnSpc>
              <a:spcBef>
                <a:spcPts val="0"/>
              </a:spcBef>
              <a:spcAft>
                <a:spcPts val="0"/>
              </a:spcAft>
              <a:buClr>
                <a:schemeClr val="lt1"/>
              </a:buClr>
              <a:buSzPts val="1800"/>
              <a:buNone/>
              <a:defRPr b="1" sz="1800">
                <a:solidFill>
                  <a:schemeClr val="lt1"/>
                </a:solidFill>
              </a:defRPr>
            </a:lvl4pPr>
            <a:lvl5pPr lvl="4" algn="ctr">
              <a:lnSpc>
                <a:spcPct val="100000"/>
              </a:lnSpc>
              <a:spcBef>
                <a:spcPts val="0"/>
              </a:spcBef>
              <a:spcAft>
                <a:spcPts val="0"/>
              </a:spcAft>
              <a:buClr>
                <a:schemeClr val="lt1"/>
              </a:buClr>
              <a:buSzPts val="1800"/>
              <a:buNone/>
              <a:defRPr b="1" sz="1800">
                <a:solidFill>
                  <a:schemeClr val="lt1"/>
                </a:solidFill>
              </a:defRPr>
            </a:lvl5pPr>
            <a:lvl6pPr lvl="5" algn="ctr">
              <a:lnSpc>
                <a:spcPct val="100000"/>
              </a:lnSpc>
              <a:spcBef>
                <a:spcPts val="0"/>
              </a:spcBef>
              <a:spcAft>
                <a:spcPts val="0"/>
              </a:spcAft>
              <a:buClr>
                <a:schemeClr val="lt1"/>
              </a:buClr>
              <a:buSzPts val="1800"/>
              <a:buNone/>
              <a:defRPr b="1" sz="1800">
                <a:solidFill>
                  <a:schemeClr val="lt1"/>
                </a:solidFill>
              </a:defRPr>
            </a:lvl6pPr>
            <a:lvl7pPr lvl="6" algn="ctr">
              <a:lnSpc>
                <a:spcPct val="100000"/>
              </a:lnSpc>
              <a:spcBef>
                <a:spcPts val="0"/>
              </a:spcBef>
              <a:spcAft>
                <a:spcPts val="0"/>
              </a:spcAft>
              <a:buClr>
                <a:schemeClr val="lt1"/>
              </a:buClr>
              <a:buSzPts val="1800"/>
              <a:buNone/>
              <a:defRPr b="1" sz="1800">
                <a:solidFill>
                  <a:schemeClr val="lt1"/>
                </a:solidFill>
              </a:defRPr>
            </a:lvl7pPr>
            <a:lvl8pPr lvl="7" algn="ctr">
              <a:lnSpc>
                <a:spcPct val="100000"/>
              </a:lnSpc>
              <a:spcBef>
                <a:spcPts val="0"/>
              </a:spcBef>
              <a:spcAft>
                <a:spcPts val="0"/>
              </a:spcAft>
              <a:buClr>
                <a:schemeClr val="lt1"/>
              </a:buClr>
              <a:buSzPts val="1800"/>
              <a:buNone/>
              <a:defRPr b="1" sz="1800">
                <a:solidFill>
                  <a:schemeClr val="lt1"/>
                </a:solidFill>
              </a:defRPr>
            </a:lvl8pPr>
            <a:lvl9pPr lvl="8" algn="ctr">
              <a:lnSpc>
                <a:spcPct val="100000"/>
              </a:lnSpc>
              <a:spcBef>
                <a:spcPts val="0"/>
              </a:spcBef>
              <a:spcAft>
                <a:spcPts val="0"/>
              </a:spcAft>
              <a:buClr>
                <a:schemeClr val="lt1"/>
              </a:buClr>
              <a:buSzPts val="1800"/>
              <a:buNone/>
              <a:defRPr b="1" sz="1800">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Title, 3 boxes">
  <p:cSld name="TITLE_ONLY_3_2">
    <p:spTree>
      <p:nvGrpSpPr>
        <p:cNvPr id="155" name="Shape 155"/>
        <p:cNvGrpSpPr/>
        <p:nvPr/>
      </p:nvGrpSpPr>
      <p:grpSpPr>
        <a:xfrm>
          <a:off x="0" y="0"/>
          <a:ext cx="0" cy="0"/>
          <a:chOff x="0" y="0"/>
          <a:chExt cx="0" cy="0"/>
        </a:xfrm>
      </p:grpSpPr>
      <p:sp>
        <p:nvSpPr>
          <p:cNvPr id="156" name="Google Shape;156;p2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23"/>
          <p:cNvSpPr txBox="1"/>
          <p:nvPr>
            <p:ph idx="1" type="body"/>
          </p:nvPr>
        </p:nvSpPr>
        <p:spPr>
          <a:xfrm>
            <a:off x="431725" y="1954250"/>
            <a:ext cx="2614500" cy="2571600"/>
          </a:xfrm>
          <a:prstGeom prst="rect">
            <a:avLst/>
          </a:prstGeom>
          <a:solidFill>
            <a:schemeClr val="lt2"/>
          </a:solidFill>
        </p:spPr>
        <p:txBody>
          <a:bodyPr anchorCtr="0" anchor="t" bIns="91425" lIns="182875" spcFirstLastPara="1" rIns="182875" wrap="square" tIns="182875">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58" name="Google Shape;158;p23"/>
          <p:cNvSpPr txBox="1"/>
          <p:nvPr>
            <p:ph idx="2" type="body"/>
          </p:nvPr>
        </p:nvSpPr>
        <p:spPr>
          <a:xfrm>
            <a:off x="3264675" y="1954250"/>
            <a:ext cx="2614500" cy="2571600"/>
          </a:xfrm>
          <a:prstGeom prst="rect">
            <a:avLst/>
          </a:prstGeom>
          <a:solidFill>
            <a:schemeClr val="lt2"/>
          </a:solidFill>
        </p:spPr>
        <p:txBody>
          <a:bodyPr anchorCtr="0" anchor="t" bIns="91425" lIns="182875" spcFirstLastPara="1" rIns="182875" wrap="square" tIns="182875">
            <a:noAutofit/>
          </a:bodyPr>
          <a:lstStyle>
            <a:lvl1pPr indent="-317500" lvl="0" marL="457200">
              <a:spcBef>
                <a:spcPts val="0"/>
              </a:spcBef>
              <a:spcAft>
                <a:spcPts val="0"/>
              </a:spcAft>
              <a:buClr>
                <a:schemeClr val="accent2"/>
              </a:buClr>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Clr>
                <a:schemeClr val="accent2"/>
              </a:buClr>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Clr>
                <a:schemeClr val="accent2"/>
              </a:buClr>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59" name="Google Shape;159;p23"/>
          <p:cNvSpPr txBox="1"/>
          <p:nvPr>
            <p:ph idx="3" type="body"/>
          </p:nvPr>
        </p:nvSpPr>
        <p:spPr>
          <a:xfrm>
            <a:off x="6097724" y="1954250"/>
            <a:ext cx="2614500" cy="2571600"/>
          </a:xfrm>
          <a:prstGeom prst="rect">
            <a:avLst/>
          </a:prstGeom>
          <a:solidFill>
            <a:schemeClr val="lt2"/>
          </a:solidFill>
        </p:spPr>
        <p:txBody>
          <a:bodyPr anchorCtr="0" anchor="t" bIns="91425" lIns="182875" spcFirstLastPara="1" rIns="182875" wrap="square" tIns="182875">
            <a:noAutofit/>
          </a:bodyPr>
          <a:lstStyle>
            <a:lvl1pPr indent="-317500" lvl="0" marL="457200">
              <a:spcBef>
                <a:spcPts val="0"/>
              </a:spcBef>
              <a:spcAft>
                <a:spcPts val="0"/>
              </a:spcAft>
              <a:buClr>
                <a:schemeClr val="accent3"/>
              </a:buClr>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Clr>
                <a:schemeClr val="accent3"/>
              </a:buClr>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Clr>
                <a:schemeClr val="accent3"/>
              </a:buClr>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60" name="Google Shape;160;p23"/>
          <p:cNvSpPr txBox="1"/>
          <p:nvPr>
            <p:ph idx="4"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161" name="Google Shape;161;p23"/>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2" name="Google Shape;162;p23"/>
          <p:cNvSpPr txBox="1"/>
          <p:nvPr>
            <p:ph idx="5" type="subTitle"/>
          </p:nvPr>
        </p:nvSpPr>
        <p:spPr>
          <a:xfrm>
            <a:off x="431700" y="1146450"/>
            <a:ext cx="2614500" cy="8079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None/>
              <a:defRPr b="1">
                <a:solidFill>
                  <a:schemeClr val="lt1"/>
                </a:solidFill>
              </a:defRPr>
            </a:lvl1pPr>
            <a:lvl2pPr lvl="1" algn="ctr">
              <a:lnSpc>
                <a:spcPct val="100000"/>
              </a:lnSpc>
              <a:spcBef>
                <a:spcPts val="0"/>
              </a:spcBef>
              <a:spcAft>
                <a:spcPts val="0"/>
              </a:spcAft>
              <a:buClr>
                <a:schemeClr val="lt1"/>
              </a:buClr>
              <a:buSzPts val="1800"/>
              <a:buNone/>
              <a:defRPr b="1" sz="1800">
                <a:solidFill>
                  <a:schemeClr val="lt1"/>
                </a:solidFill>
              </a:defRPr>
            </a:lvl2pPr>
            <a:lvl3pPr lvl="2" algn="ctr">
              <a:lnSpc>
                <a:spcPct val="100000"/>
              </a:lnSpc>
              <a:spcBef>
                <a:spcPts val="0"/>
              </a:spcBef>
              <a:spcAft>
                <a:spcPts val="0"/>
              </a:spcAft>
              <a:buClr>
                <a:schemeClr val="lt1"/>
              </a:buClr>
              <a:buSzPts val="1800"/>
              <a:buNone/>
              <a:defRPr b="1" sz="1800">
                <a:solidFill>
                  <a:schemeClr val="lt1"/>
                </a:solidFill>
              </a:defRPr>
            </a:lvl3pPr>
            <a:lvl4pPr lvl="3" algn="ctr">
              <a:lnSpc>
                <a:spcPct val="100000"/>
              </a:lnSpc>
              <a:spcBef>
                <a:spcPts val="0"/>
              </a:spcBef>
              <a:spcAft>
                <a:spcPts val="0"/>
              </a:spcAft>
              <a:buClr>
                <a:schemeClr val="lt1"/>
              </a:buClr>
              <a:buSzPts val="1800"/>
              <a:buNone/>
              <a:defRPr b="1" sz="1800">
                <a:solidFill>
                  <a:schemeClr val="lt1"/>
                </a:solidFill>
              </a:defRPr>
            </a:lvl4pPr>
            <a:lvl5pPr lvl="4" algn="ctr">
              <a:lnSpc>
                <a:spcPct val="100000"/>
              </a:lnSpc>
              <a:spcBef>
                <a:spcPts val="0"/>
              </a:spcBef>
              <a:spcAft>
                <a:spcPts val="0"/>
              </a:spcAft>
              <a:buClr>
                <a:schemeClr val="lt1"/>
              </a:buClr>
              <a:buSzPts val="1800"/>
              <a:buNone/>
              <a:defRPr b="1" sz="1800">
                <a:solidFill>
                  <a:schemeClr val="lt1"/>
                </a:solidFill>
              </a:defRPr>
            </a:lvl5pPr>
            <a:lvl6pPr lvl="5" algn="ctr">
              <a:lnSpc>
                <a:spcPct val="100000"/>
              </a:lnSpc>
              <a:spcBef>
                <a:spcPts val="0"/>
              </a:spcBef>
              <a:spcAft>
                <a:spcPts val="0"/>
              </a:spcAft>
              <a:buClr>
                <a:schemeClr val="lt1"/>
              </a:buClr>
              <a:buSzPts val="1800"/>
              <a:buNone/>
              <a:defRPr b="1" sz="1800">
                <a:solidFill>
                  <a:schemeClr val="lt1"/>
                </a:solidFill>
              </a:defRPr>
            </a:lvl6pPr>
            <a:lvl7pPr lvl="6" algn="ctr">
              <a:lnSpc>
                <a:spcPct val="100000"/>
              </a:lnSpc>
              <a:spcBef>
                <a:spcPts val="0"/>
              </a:spcBef>
              <a:spcAft>
                <a:spcPts val="0"/>
              </a:spcAft>
              <a:buClr>
                <a:schemeClr val="lt1"/>
              </a:buClr>
              <a:buSzPts val="1800"/>
              <a:buNone/>
              <a:defRPr b="1" sz="1800">
                <a:solidFill>
                  <a:schemeClr val="lt1"/>
                </a:solidFill>
              </a:defRPr>
            </a:lvl7pPr>
            <a:lvl8pPr lvl="7" algn="ctr">
              <a:lnSpc>
                <a:spcPct val="100000"/>
              </a:lnSpc>
              <a:spcBef>
                <a:spcPts val="0"/>
              </a:spcBef>
              <a:spcAft>
                <a:spcPts val="0"/>
              </a:spcAft>
              <a:buClr>
                <a:schemeClr val="lt1"/>
              </a:buClr>
              <a:buSzPts val="1800"/>
              <a:buNone/>
              <a:defRPr b="1" sz="1800">
                <a:solidFill>
                  <a:schemeClr val="lt1"/>
                </a:solidFill>
              </a:defRPr>
            </a:lvl8pPr>
            <a:lvl9pPr lvl="8" algn="ctr">
              <a:lnSpc>
                <a:spcPct val="100000"/>
              </a:lnSpc>
              <a:spcBef>
                <a:spcPts val="0"/>
              </a:spcBef>
              <a:spcAft>
                <a:spcPts val="0"/>
              </a:spcAft>
              <a:buClr>
                <a:schemeClr val="lt1"/>
              </a:buClr>
              <a:buSzPts val="1800"/>
              <a:buNone/>
              <a:defRPr b="1" sz="1800">
                <a:solidFill>
                  <a:schemeClr val="lt1"/>
                </a:solidFill>
              </a:defRPr>
            </a:lvl9pPr>
          </a:lstStyle>
          <a:p/>
        </p:txBody>
      </p:sp>
      <p:sp>
        <p:nvSpPr>
          <p:cNvPr id="163" name="Google Shape;163;p23"/>
          <p:cNvSpPr txBox="1"/>
          <p:nvPr>
            <p:ph idx="6" type="subTitle"/>
          </p:nvPr>
        </p:nvSpPr>
        <p:spPr>
          <a:xfrm>
            <a:off x="3264750" y="1146450"/>
            <a:ext cx="2614500" cy="807900"/>
          </a:xfrm>
          <a:prstGeom prst="rect">
            <a:avLst/>
          </a:prstGeom>
          <a:solidFill>
            <a:schemeClr val="accent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None/>
              <a:defRPr b="1">
                <a:solidFill>
                  <a:schemeClr val="lt1"/>
                </a:solidFill>
              </a:defRPr>
            </a:lvl1pPr>
            <a:lvl2pPr lvl="1" algn="ctr">
              <a:lnSpc>
                <a:spcPct val="100000"/>
              </a:lnSpc>
              <a:spcBef>
                <a:spcPts val="0"/>
              </a:spcBef>
              <a:spcAft>
                <a:spcPts val="0"/>
              </a:spcAft>
              <a:buClr>
                <a:schemeClr val="lt1"/>
              </a:buClr>
              <a:buSzPts val="1800"/>
              <a:buNone/>
              <a:defRPr b="1" sz="1800">
                <a:solidFill>
                  <a:schemeClr val="lt1"/>
                </a:solidFill>
              </a:defRPr>
            </a:lvl2pPr>
            <a:lvl3pPr lvl="2" algn="ctr">
              <a:lnSpc>
                <a:spcPct val="100000"/>
              </a:lnSpc>
              <a:spcBef>
                <a:spcPts val="0"/>
              </a:spcBef>
              <a:spcAft>
                <a:spcPts val="0"/>
              </a:spcAft>
              <a:buClr>
                <a:schemeClr val="lt1"/>
              </a:buClr>
              <a:buSzPts val="1800"/>
              <a:buNone/>
              <a:defRPr b="1" sz="1800">
                <a:solidFill>
                  <a:schemeClr val="lt1"/>
                </a:solidFill>
              </a:defRPr>
            </a:lvl3pPr>
            <a:lvl4pPr lvl="3" algn="ctr">
              <a:lnSpc>
                <a:spcPct val="100000"/>
              </a:lnSpc>
              <a:spcBef>
                <a:spcPts val="0"/>
              </a:spcBef>
              <a:spcAft>
                <a:spcPts val="0"/>
              </a:spcAft>
              <a:buClr>
                <a:schemeClr val="lt1"/>
              </a:buClr>
              <a:buSzPts val="1800"/>
              <a:buNone/>
              <a:defRPr b="1" sz="1800">
                <a:solidFill>
                  <a:schemeClr val="lt1"/>
                </a:solidFill>
              </a:defRPr>
            </a:lvl4pPr>
            <a:lvl5pPr lvl="4" algn="ctr">
              <a:lnSpc>
                <a:spcPct val="100000"/>
              </a:lnSpc>
              <a:spcBef>
                <a:spcPts val="0"/>
              </a:spcBef>
              <a:spcAft>
                <a:spcPts val="0"/>
              </a:spcAft>
              <a:buClr>
                <a:schemeClr val="lt1"/>
              </a:buClr>
              <a:buSzPts val="1800"/>
              <a:buNone/>
              <a:defRPr b="1" sz="1800">
                <a:solidFill>
                  <a:schemeClr val="lt1"/>
                </a:solidFill>
              </a:defRPr>
            </a:lvl5pPr>
            <a:lvl6pPr lvl="5" algn="ctr">
              <a:lnSpc>
                <a:spcPct val="100000"/>
              </a:lnSpc>
              <a:spcBef>
                <a:spcPts val="0"/>
              </a:spcBef>
              <a:spcAft>
                <a:spcPts val="0"/>
              </a:spcAft>
              <a:buClr>
                <a:schemeClr val="lt1"/>
              </a:buClr>
              <a:buSzPts val="1800"/>
              <a:buNone/>
              <a:defRPr b="1" sz="1800">
                <a:solidFill>
                  <a:schemeClr val="lt1"/>
                </a:solidFill>
              </a:defRPr>
            </a:lvl6pPr>
            <a:lvl7pPr lvl="6" algn="ctr">
              <a:lnSpc>
                <a:spcPct val="100000"/>
              </a:lnSpc>
              <a:spcBef>
                <a:spcPts val="0"/>
              </a:spcBef>
              <a:spcAft>
                <a:spcPts val="0"/>
              </a:spcAft>
              <a:buClr>
                <a:schemeClr val="lt1"/>
              </a:buClr>
              <a:buSzPts val="1800"/>
              <a:buNone/>
              <a:defRPr b="1" sz="1800">
                <a:solidFill>
                  <a:schemeClr val="lt1"/>
                </a:solidFill>
              </a:defRPr>
            </a:lvl7pPr>
            <a:lvl8pPr lvl="7" algn="ctr">
              <a:lnSpc>
                <a:spcPct val="100000"/>
              </a:lnSpc>
              <a:spcBef>
                <a:spcPts val="0"/>
              </a:spcBef>
              <a:spcAft>
                <a:spcPts val="0"/>
              </a:spcAft>
              <a:buClr>
                <a:schemeClr val="lt1"/>
              </a:buClr>
              <a:buSzPts val="1800"/>
              <a:buNone/>
              <a:defRPr b="1" sz="1800">
                <a:solidFill>
                  <a:schemeClr val="lt1"/>
                </a:solidFill>
              </a:defRPr>
            </a:lvl8pPr>
            <a:lvl9pPr lvl="8" algn="ctr">
              <a:lnSpc>
                <a:spcPct val="100000"/>
              </a:lnSpc>
              <a:spcBef>
                <a:spcPts val="0"/>
              </a:spcBef>
              <a:spcAft>
                <a:spcPts val="0"/>
              </a:spcAft>
              <a:buClr>
                <a:schemeClr val="lt1"/>
              </a:buClr>
              <a:buSzPts val="1800"/>
              <a:buNone/>
              <a:defRPr b="1" sz="1800">
                <a:solidFill>
                  <a:schemeClr val="lt1"/>
                </a:solidFill>
              </a:defRPr>
            </a:lvl9pPr>
          </a:lstStyle>
          <a:p/>
        </p:txBody>
      </p:sp>
      <p:sp>
        <p:nvSpPr>
          <p:cNvPr id="164" name="Google Shape;164;p23"/>
          <p:cNvSpPr txBox="1"/>
          <p:nvPr>
            <p:ph idx="7" type="subTitle"/>
          </p:nvPr>
        </p:nvSpPr>
        <p:spPr>
          <a:xfrm>
            <a:off x="6097800" y="1146450"/>
            <a:ext cx="2614500" cy="807900"/>
          </a:xfrm>
          <a:prstGeom prst="rect">
            <a:avLst/>
          </a:prstGeom>
          <a:solidFill>
            <a:schemeClr val="accent3"/>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None/>
              <a:defRPr b="1">
                <a:solidFill>
                  <a:schemeClr val="lt1"/>
                </a:solidFill>
              </a:defRPr>
            </a:lvl1pPr>
            <a:lvl2pPr lvl="1" algn="ctr">
              <a:lnSpc>
                <a:spcPct val="100000"/>
              </a:lnSpc>
              <a:spcBef>
                <a:spcPts val="0"/>
              </a:spcBef>
              <a:spcAft>
                <a:spcPts val="0"/>
              </a:spcAft>
              <a:buClr>
                <a:schemeClr val="lt1"/>
              </a:buClr>
              <a:buSzPts val="1800"/>
              <a:buNone/>
              <a:defRPr b="1" sz="1800">
                <a:solidFill>
                  <a:schemeClr val="lt1"/>
                </a:solidFill>
              </a:defRPr>
            </a:lvl2pPr>
            <a:lvl3pPr lvl="2" algn="ctr">
              <a:lnSpc>
                <a:spcPct val="100000"/>
              </a:lnSpc>
              <a:spcBef>
                <a:spcPts val="0"/>
              </a:spcBef>
              <a:spcAft>
                <a:spcPts val="0"/>
              </a:spcAft>
              <a:buClr>
                <a:schemeClr val="lt1"/>
              </a:buClr>
              <a:buSzPts val="1800"/>
              <a:buNone/>
              <a:defRPr b="1" sz="1800">
                <a:solidFill>
                  <a:schemeClr val="lt1"/>
                </a:solidFill>
              </a:defRPr>
            </a:lvl3pPr>
            <a:lvl4pPr lvl="3" algn="ctr">
              <a:lnSpc>
                <a:spcPct val="100000"/>
              </a:lnSpc>
              <a:spcBef>
                <a:spcPts val="0"/>
              </a:spcBef>
              <a:spcAft>
                <a:spcPts val="0"/>
              </a:spcAft>
              <a:buClr>
                <a:schemeClr val="lt1"/>
              </a:buClr>
              <a:buSzPts val="1800"/>
              <a:buNone/>
              <a:defRPr b="1" sz="1800">
                <a:solidFill>
                  <a:schemeClr val="lt1"/>
                </a:solidFill>
              </a:defRPr>
            </a:lvl4pPr>
            <a:lvl5pPr lvl="4" algn="ctr">
              <a:lnSpc>
                <a:spcPct val="100000"/>
              </a:lnSpc>
              <a:spcBef>
                <a:spcPts val="0"/>
              </a:spcBef>
              <a:spcAft>
                <a:spcPts val="0"/>
              </a:spcAft>
              <a:buClr>
                <a:schemeClr val="lt1"/>
              </a:buClr>
              <a:buSzPts val="1800"/>
              <a:buNone/>
              <a:defRPr b="1" sz="1800">
                <a:solidFill>
                  <a:schemeClr val="lt1"/>
                </a:solidFill>
              </a:defRPr>
            </a:lvl5pPr>
            <a:lvl6pPr lvl="5" algn="ctr">
              <a:lnSpc>
                <a:spcPct val="100000"/>
              </a:lnSpc>
              <a:spcBef>
                <a:spcPts val="0"/>
              </a:spcBef>
              <a:spcAft>
                <a:spcPts val="0"/>
              </a:spcAft>
              <a:buClr>
                <a:schemeClr val="lt1"/>
              </a:buClr>
              <a:buSzPts val="1800"/>
              <a:buNone/>
              <a:defRPr b="1" sz="1800">
                <a:solidFill>
                  <a:schemeClr val="lt1"/>
                </a:solidFill>
              </a:defRPr>
            </a:lvl6pPr>
            <a:lvl7pPr lvl="6" algn="ctr">
              <a:lnSpc>
                <a:spcPct val="100000"/>
              </a:lnSpc>
              <a:spcBef>
                <a:spcPts val="0"/>
              </a:spcBef>
              <a:spcAft>
                <a:spcPts val="0"/>
              </a:spcAft>
              <a:buClr>
                <a:schemeClr val="lt1"/>
              </a:buClr>
              <a:buSzPts val="1800"/>
              <a:buNone/>
              <a:defRPr b="1" sz="1800">
                <a:solidFill>
                  <a:schemeClr val="lt1"/>
                </a:solidFill>
              </a:defRPr>
            </a:lvl7pPr>
            <a:lvl8pPr lvl="7" algn="ctr">
              <a:lnSpc>
                <a:spcPct val="100000"/>
              </a:lnSpc>
              <a:spcBef>
                <a:spcPts val="0"/>
              </a:spcBef>
              <a:spcAft>
                <a:spcPts val="0"/>
              </a:spcAft>
              <a:buClr>
                <a:schemeClr val="lt1"/>
              </a:buClr>
              <a:buSzPts val="1800"/>
              <a:buNone/>
              <a:defRPr b="1" sz="1800">
                <a:solidFill>
                  <a:schemeClr val="lt1"/>
                </a:solidFill>
              </a:defRPr>
            </a:lvl8pPr>
            <a:lvl9pPr lvl="8" algn="ctr">
              <a:lnSpc>
                <a:spcPct val="100000"/>
              </a:lnSpc>
              <a:spcBef>
                <a:spcPts val="0"/>
              </a:spcBef>
              <a:spcAft>
                <a:spcPts val="0"/>
              </a:spcAft>
              <a:buClr>
                <a:schemeClr val="lt1"/>
              </a:buClr>
              <a:buSzPts val="1800"/>
              <a:buNone/>
              <a:defRPr b="1" sz="1800">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_Title, 4 boxes">
  <p:cSld name="TITLE_ONLY_3_1_1">
    <p:spTree>
      <p:nvGrpSpPr>
        <p:cNvPr id="165" name="Shape 165"/>
        <p:cNvGrpSpPr/>
        <p:nvPr/>
      </p:nvGrpSpPr>
      <p:grpSpPr>
        <a:xfrm>
          <a:off x="0" y="0"/>
          <a:ext cx="0" cy="0"/>
          <a:chOff x="0" y="0"/>
          <a:chExt cx="0" cy="0"/>
        </a:xfrm>
      </p:grpSpPr>
      <p:sp>
        <p:nvSpPr>
          <p:cNvPr id="166" name="Google Shape;166;p24"/>
          <p:cNvSpPr txBox="1"/>
          <p:nvPr>
            <p:ph idx="1" type="body"/>
          </p:nvPr>
        </p:nvSpPr>
        <p:spPr>
          <a:xfrm>
            <a:off x="431725" y="1954250"/>
            <a:ext cx="1953300" cy="2571600"/>
          </a:xfrm>
          <a:prstGeom prst="rect">
            <a:avLst/>
          </a:prstGeom>
          <a:solidFill>
            <a:schemeClr val="lt2"/>
          </a:solidFill>
        </p:spPr>
        <p:txBody>
          <a:bodyPr anchorCtr="0" anchor="t" bIns="91425" lIns="182875" spcFirstLastPara="1" rIns="182875" wrap="square" tIns="182875">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67" name="Google Shape;167;p2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8" name="Google Shape;168;p24"/>
          <p:cNvSpPr txBox="1"/>
          <p:nvPr>
            <p:ph idx="2" type="body"/>
          </p:nvPr>
        </p:nvSpPr>
        <p:spPr>
          <a:xfrm>
            <a:off x="2540879" y="1954250"/>
            <a:ext cx="1953300" cy="2571600"/>
          </a:xfrm>
          <a:prstGeom prst="rect">
            <a:avLst/>
          </a:prstGeom>
          <a:solidFill>
            <a:schemeClr val="lt2"/>
          </a:solidFill>
        </p:spPr>
        <p:txBody>
          <a:bodyPr anchorCtr="0" anchor="t" bIns="91425" lIns="182875" spcFirstLastPara="1" rIns="182875" wrap="square" tIns="182875">
            <a:noAutofit/>
          </a:bodyPr>
          <a:lstStyle>
            <a:lvl1pPr indent="-317500" lvl="0" marL="457200">
              <a:spcBef>
                <a:spcPts val="0"/>
              </a:spcBef>
              <a:spcAft>
                <a:spcPts val="0"/>
              </a:spcAft>
              <a:buClr>
                <a:schemeClr val="accent2"/>
              </a:buClr>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Clr>
                <a:schemeClr val="accent2"/>
              </a:buClr>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Clr>
                <a:schemeClr val="accent2"/>
              </a:buClr>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69" name="Google Shape;169;p24"/>
          <p:cNvSpPr txBox="1"/>
          <p:nvPr>
            <p:ph idx="3" type="body"/>
          </p:nvPr>
        </p:nvSpPr>
        <p:spPr>
          <a:xfrm>
            <a:off x="4650033" y="1954250"/>
            <a:ext cx="1953300" cy="2571600"/>
          </a:xfrm>
          <a:prstGeom prst="rect">
            <a:avLst/>
          </a:prstGeom>
          <a:solidFill>
            <a:schemeClr val="lt2"/>
          </a:solidFill>
        </p:spPr>
        <p:txBody>
          <a:bodyPr anchorCtr="0" anchor="t" bIns="91425" lIns="182875" spcFirstLastPara="1" rIns="182875" wrap="square" tIns="182875">
            <a:noAutofit/>
          </a:bodyPr>
          <a:lstStyle>
            <a:lvl1pPr indent="-317500" lvl="0" marL="457200">
              <a:spcBef>
                <a:spcPts val="0"/>
              </a:spcBef>
              <a:spcAft>
                <a:spcPts val="0"/>
              </a:spcAft>
              <a:buClr>
                <a:schemeClr val="accent3"/>
              </a:buClr>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Clr>
                <a:schemeClr val="accent3"/>
              </a:buClr>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Clr>
                <a:schemeClr val="accent3"/>
              </a:buClr>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70" name="Google Shape;170;p24"/>
          <p:cNvSpPr txBox="1"/>
          <p:nvPr>
            <p:ph idx="4" type="body"/>
          </p:nvPr>
        </p:nvSpPr>
        <p:spPr>
          <a:xfrm>
            <a:off x="6759187" y="1954225"/>
            <a:ext cx="1953300" cy="2571600"/>
          </a:xfrm>
          <a:prstGeom prst="rect">
            <a:avLst/>
          </a:prstGeom>
          <a:solidFill>
            <a:schemeClr val="lt2"/>
          </a:solidFill>
        </p:spPr>
        <p:txBody>
          <a:bodyPr anchorCtr="0" anchor="t" bIns="91425" lIns="182875" spcFirstLastPara="1" rIns="182875" wrap="square" tIns="182875">
            <a:noAutofit/>
          </a:bodyPr>
          <a:lstStyle>
            <a:lvl1pPr indent="-317500" lvl="0" marL="457200">
              <a:spcBef>
                <a:spcPts val="0"/>
              </a:spcBef>
              <a:spcAft>
                <a:spcPts val="0"/>
              </a:spcAft>
              <a:buClr>
                <a:schemeClr val="accent5"/>
              </a:buClr>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Clr>
                <a:schemeClr val="accent5"/>
              </a:buClr>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Clr>
                <a:schemeClr val="accent4"/>
              </a:buClr>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71" name="Google Shape;171;p24"/>
          <p:cNvSpPr txBox="1"/>
          <p:nvPr>
            <p:ph idx="5"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172" name="Google Shape;172;p24"/>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3" name="Google Shape;173;p24"/>
          <p:cNvSpPr txBox="1"/>
          <p:nvPr>
            <p:ph idx="6" type="subTitle"/>
          </p:nvPr>
        </p:nvSpPr>
        <p:spPr>
          <a:xfrm>
            <a:off x="431700" y="1146450"/>
            <a:ext cx="1953300" cy="807900"/>
          </a:xfrm>
          <a:prstGeom prst="rect">
            <a:avLst/>
          </a:prstGeom>
          <a:solidFill>
            <a:schemeClr val="accent1"/>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None/>
              <a:defRPr b="1">
                <a:solidFill>
                  <a:schemeClr val="lt1"/>
                </a:solidFill>
              </a:defRPr>
            </a:lvl1pPr>
            <a:lvl2pPr lvl="1" algn="ctr">
              <a:lnSpc>
                <a:spcPct val="100000"/>
              </a:lnSpc>
              <a:spcBef>
                <a:spcPts val="0"/>
              </a:spcBef>
              <a:spcAft>
                <a:spcPts val="0"/>
              </a:spcAft>
              <a:buClr>
                <a:schemeClr val="lt1"/>
              </a:buClr>
              <a:buSzPts val="1800"/>
              <a:buNone/>
              <a:defRPr b="1" sz="1800">
                <a:solidFill>
                  <a:schemeClr val="lt1"/>
                </a:solidFill>
              </a:defRPr>
            </a:lvl2pPr>
            <a:lvl3pPr lvl="2" algn="ctr">
              <a:lnSpc>
                <a:spcPct val="100000"/>
              </a:lnSpc>
              <a:spcBef>
                <a:spcPts val="0"/>
              </a:spcBef>
              <a:spcAft>
                <a:spcPts val="0"/>
              </a:spcAft>
              <a:buClr>
                <a:schemeClr val="lt1"/>
              </a:buClr>
              <a:buSzPts val="1800"/>
              <a:buNone/>
              <a:defRPr b="1" sz="1800">
                <a:solidFill>
                  <a:schemeClr val="lt1"/>
                </a:solidFill>
              </a:defRPr>
            </a:lvl3pPr>
            <a:lvl4pPr lvl="3" algn="ctr">
              <a:lnSpc>
                <a:spcPct val="100000"/>
              </a:lnSpc>
              <a:spcBef>
                <a:spcPts val="0"/>
              </a:spcBef>
              <a:spcAft>
                <a:spcPts val="0"/>
              </a:spcAft>
              <a:buClr>
                <a:schemeClr val="lt1"/>
              </a:buClr>
              <a:buSzPts val="1800"/>
              <a:buNone/>
              <a:defRPr b="1" sz="1800">
                <a:solidFill>
                  <a:schemeClr val="lt1"/>
                </a:solidFill>
              </a:defRPr>
            </a:lvl4pPr>
            <a:lvl5pPr lvl="4" algn="ctr">
              <a:lnSpc>
                <a:spcPct val="100000"/>
              </a:lnSpc>
              <a:spcBef>
                <a:spcPts val="0"/>
              </a:spcBef>
              <a:spcAft>
                <a:spcPts val="0"/>
              </a:spcAft>
              <a:buClr>
                <a:schemeClr val="lt1"/>
              </a:buClr>
              <a:buSzPts val="1800"/>
              <a:buNone/>
              <a:defRPr b="1" sz="1800">
                <a:solidFill>
                  <a:schemeClr val="lt1"/>
                </a:solidFill>
              </a:defRPr>
            </a:lvl5pPr>
            <a:lvl6pPr lvl="5" algn="ctr">
              <a:lnSpc>
                <a:spcPct val="100000"/>
              </a:lnSpc>
              <a:spcBef>
                <a:spcPts val="0"/>
              </a:spcBef>
              <a:spcAft>
                <a:spcPts val="0"/>
              </a:spcAft>
              <a:buClr>
                <a:schemeClr val="lt1"/>
              </a:buClr>
              <a:buSzPts val="1800"/>
              <a:buNone/>
              <a:defRPr b="1" sz="1800">
                <a:solidFill>
                  <a:schemeClr val="lt1"/>
                </a:solidFill>
              </a:defRPr>
            </a:lvl6pPr>
            <a:lvl7pPr lvl="6" algn="ctr">
              <a:lnSpc>
                <a:spcPct val="100000"/>
              </a:lnSpc>
              <a:spcBef>
                <a:spcPts val="0"/>
              </a:spcBef>
              <a:spcAft>
                <a:spcPts val="0"/>
              </a:spcAft>
              <a:buClr>
                <a:schemeClr val="lt1"/>
              </a:buClr>
              <a:buSzPts val="1800"/>
              <a:buNone/>
              <a:defRPr b="1" sz="1800">
                <a:solidFill>
                  <a:schemeClr val="lt1"/>
                </a:solidFill>
              </a:defRPr>
            </a:lvl7pPr>
            <a:lvl8pPr lvl="7" algn="ctr">
              <a:lnSpc>
                <a:spcPct val="100000"/>
              </a:lnSpc>
              <a:spcBef>
                <a:spcPts val="0"/>
              </a:spcBef>
              <a:spcAft>
                <a:spcPts val="0"/>
              </a:spcAft>
              <a:buClr>
                <a:schemeClr val="lt1"/>
              </a:buClr>
              <a:buSzPts val="1800"/>
              <a:buNone/>
              <a:defRPr b="1" sz="1800">
                <a:solidFill>
                  <a:schemeClr val="lt1"/>
                </a:solidFill>
              </a:defRPr>
            </a:lvl8pPr>
            <a:lvl9pPr lvl="8" algn="ctr">
              <a:lnSpc>
                <a:spcPct val="100000"/>
              </a:lnSpc>
              <a:spcBef>
                <a:spcPts val="0"/>
              </a:spcBef>
              <a:spcAft>
                <a:spcPts val="0"/>
              </a:spcAft>
              <a:buClr>
                <a:schemeClr val="lt1"/>
              </a:buClr>
              <a:buSzPts val="1800"/>
              <a:buNone/>
              <a:defRPr b="1" sz="1800">
                <a:solidFill>
                  <a:schemeClr val="lt1"/>
                </a:solidFill>
              </a:defRPr>
            </a:lvl9pPr>
          </a:lstStyle>
          <a:p/>
        </p:txBody>
      </p:sp>
      <p:sp>
        <p:nvSpPr>
          <p:cNvPr id="174" name="Google Shape;174;p24"/>
          <p:cNvSpPr txBox="1"/>
          <p:nvPr>
            <p:ph idx="7" type="subTitle"/>
          </p:nvPr>
        </p:nvSpPr>
        <p:spPr>
          <a:xfrm>
            <a:off x="2540875" y="1146450"/>
            <a:ext cx="1953300" cy="807900"/>
          </a:xfrm>
          <a:prstGeom prst="rect">
            <a:avLst/>
          </a:prstGeom>
          <a:solidFill>
            <a:schemeClr val="accent2"/>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None/>
              <a:defRPr b="1">
                <a:solidFill>
                  <a:schemeClr val="lt1"/>
                </a:solidFill>
              </a:defRPr>
            </a:lvl1pPr>
            <a:lvl2pPr lvl="1" algn="ctr">
              <a:lnSpc>
                <a:spcPct val="100000"/>
              </a:lnSpc>
              <a:spcBef>
                <a:spcPts val="0"/>
              </a:spcBef>
              <a:spcAft>
                <a:spcPts val="0"/>
              </a:spcAft>
              <a:buClr>
                <a:schemeClr val="lt1"/>
              </a:buClr>
              <a:buSzPts val="1800"/>
              <a:buNone/>
              <a:defRPr b="1" sz="1800">
                <a:solidFill>
                  <a:schemeClr val="lt1"/>
                </a:solidFill>
              </a:defRPr>
            </a:lvl2pPr>
            <a:lvl3pPr lvl="2" algn="ctr">
              <a:lnSpc>
                <a:spcPct val="100000"/>
              </a:lnSpc>
              <a:spcBef>
                <a:spcPts val="0"/>
              </a:spcBef>
              <a:spcAft>
                <a:spcPts val="0"/>
              </a:spcAft>
              <a:buClr>
                <a:schemeClr val="lt1"/>
              </a:buClr>
              <a:buSzPts val="1800"/>
              <a:buNone/>
              <a:defRPr b="1" sz="1800">
                <a:solidFill>
                  <a:schemeClr val="lt1"/>
                </a:solidFill>
              </a:defRPr>
            </a:lvl3pPr>
            <a:lvl4pPr lvl="3" algn="ctr">
              <a:lnSpc>
                <a:spcPct val="100000"/>
              </a:lnSpc>
              <a:spcBef>
                <a:spcPts val="0"/>
              </a:spcBef>
              <a:spcAft>
                <a:spcPts val="0"/>
              </a:spcAft>
              <a:buClr>
                <a:schemeClr val="lt1"/>
              </a:buClr>
              <a:buSzPts val="1800"/>
              <a:buNone/>
              <a:defRPr b="1" sz="1800">
                <a:solidFill>
                  <a:schemeClr val="lt1"/>
                </a:solidFill>
              </a:defRPr>
            </a:lvl4pPr>
            <a:lvl5pPr lvl="4" algn="ctr">
              <a:lnSpc>
                <a:spcPct val="100000"/>
              </a:lnSpc>
              <a:spcBef>
                <a:spcPts val="0"/>
              </a:spcBef>
              <a:spcAft>
                <a:spcPts val="0"/>
              </a:spcAft>
              <a:buClr>
                <a:schemeClr val="lt1"/>
              </a:buClr>
              <a:buSzPts val="1800"/>
              <a:buNone/>
              <a:defRPr b="1" sz="1800">
                <a:solidFill>
                  <a:schemeClr val="lt1"/>
                </a:solidFill>
              </a:defRPr>
            </a:lvl5pPr>
            <a:lvl6pPr lvl="5" algn="ctr">
              <a:lnSpc>
                <a:spcPct val="100000"/>
              </a:lnSpc>
              <a:spcBef>
                <a:spcPts val="0"/>
              </a:spcBef>
              <a:spcAft>
                <a:spcPts val="0"/>
              </a:spcAft>
              <a:buClr>
                <a:schemeClr val="lt1"/>
              </a:buClr>
              <a:buSzPts val="1800"/>
              <a:buNone/>
              <a:defRPr b="1" sz="1800">
                <a:solidFill>
                  <a:schemeClr val="lt1"/>
                </a:solidFill>
              </a:defRPr>
            </a:lvl6pPr>
            <a:lvl7pPr lvl="6" algn="ctr">
              <a:lnSpc>
                <a:spcPct val="100000"/>
              </a:lnSpc>
              <a:spcBef>
                <a:spcPts val="0"/>
              </a:spcBef>
              <a:spcAft>
                <a:spcPts val="0"/>
              </a:spcAft>
              <a:buClr>
                <a:schemeClr val="lt1"/>
              </a:buClr>
              <a:buSzPts val="1800"/>
              <a:buNone/>
              <a:defRPr b="1" sz="1800">
                <a:solidFill>
                  <a:schemeClr val="lt1"/>
                </a:solidFill>
              </a:defRPr>
            </a:lvl7pPr>
            <a:lvl8pPr lvl="7" algn="ctr">
              <a:lnSpc>
                <a:spcPct val="100000"/>
              </a:lnSpc>
              <a:spcBef>
                <a:spcPts val="0"/>
              </a:spcBef>
              <a:spcAft>
                <a:spcPts val="0"/>
              </a:spcAft>
              <a:buClr>
                <a:schemeClr val="lt1"/>
              </a:buClr>
              <a:buSzPts val="1800"/>
              <a:buNone/>
              <a:defRPr b="1" sz="1800">
                <a:solidFill>
                  <a:schemeClr val="lt1"/>
                </a:solidFill>
              </a:defRPr>
            </a:lvl8pPr>
            <a:lvl9pPr lvl="8" algn="ctr">
              <a:lnSpc>
                <a:spcPct val="100000"/>
              </a:lnSpc>
              <a:spcBef>
                <a:spcPts val="0"/>
              </a:spcBef>
              <a:spcAft>
                <a:spcPts val="0"/>
              </a:spcAft>
              <a:buClr>
                <a:schemeClr val="lt1"/>
              </a:buClr>
              <a:buSzPts val="1800"/>
              <a:buNone/>
              <a:defRPr b="1" sz="1800">
                <a:solidFill>
                  <a:schemeClr val="lt1"/>
                </a:solidFill>
              </a:defRPr>
            </a:lvl9pPr>
          </a:lstStyle>
          <a:p/>
        </p:txBody>
      </p:sp>
      <p:sp>
        <p:nvSpPr>
          <p:cNvPr id="175" name="Google Shape;175;p24"/>
          <p:cNvSpPr txBox="1"/>
          <p:nvPr>
            <p:ph idx="8" type="subTitle"/>
          </p:nvPr>
        </p:nvSpPr>
        <p:spPr>
          <a:xfrm>
            <a:off x="4650025" y="1146450"/>
            <a:ext cx="1953300" cy="807900"/>
          </a:xfrm>
          <a:prstGeom prst="rect">
            <a:avLst/>
          </a:prstGeom>
          <a:solidFill>
            <a:schemeClr val="accent3"/>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None/>
              <a:defRPr b="1">
                <a:solidFill>
                  <a:schemeClr val="lt1"/>
                </a:solidFill>
              </a:defRPr>
            </a:lvl1pPr>
            <a:lvl2pPr lvl="1" algn="ctr">
              <a:lnSpc>
                <a:spcPct val="100000"/>
              </a:lnSpc>
              <a:spcBef>
                <a:spcPts val="0"/>
              </a:spcBef>
              <a:spcAft>
                <a:spcPts val="0"/>
              </a:spcAft>
              <a:buClr>
                <a:schemeClr val="lt1"/>
              </a:buClr>
              <a:buSzPts val="1800"/>
              <a:buNone/>
              <a:defRPr b="1" sz="1800">
                <a:solidFill>
                  <a:schemeClr val="lt1"/>
                </a:solidFill>
              </a:defRPr>
            </a:lvl2pPr>
            <a:lvl3pPr lvl="2" algn="ctr">
              <a:lnSpc>
                <a:spcPct val="100000"/>
              </a:lnSpc>
              <a:spcBef>
                <a:spcPts val="0"/>
              </a:spcBef>
              <a:spcAft>
                <a:spcPts val="0"/>
              </a:spcAft>
              <a:buClr>
                <a:schemeClr val="lt1"/>
              </a:buClr>
              <a:buSzPts val="1800"/>
              <a:buNone/>
              <a:defRPr b="1" sz="1800">
                <a:solidFill>
                  <a:schemeClr val="lt1"/>
                </a:solidFill>
              </a:defRPr>
            </a:lvl3pPr>
            <a:lvl4pPr lvl="3" algn="ctr">
              <a:lnSpc>
                <a:spcPct val="100000"/>
              </a:lnSpc>
              <a:spcBef>
                <a:spcPts val="0"/>
              </a:spcBef>
              <a:spcAft>
                <a:spcPts val="0"/>
              </a:spcAft>
              <a:buClr>
                <a:schemeClr val="lt1"/>
              </a:buClr>
              <a:buSzPts val="1800"/>
              <a:buNone/>
              <a:defRPr b="1" sz="1800">
                <a:solidFill>
                  <a:schemeClr val="lt1"/>
                </a:solidFill>
              </a:defRPr>
            </a:lvl4pPr>
            <a:lvl5pPr lvl="4" algn="ctr">
              <a:lnSpc>
                <a:spcPct val="100000"/>
              </a:lnSpc>
              <a:spcBef>
                <a:spcPts val="0"/>
              </a:spcBef>
              <a:spcAft>
                <a:spcPts val="0"/>
              </a:spcAft>
              <a:buClr>
                <a:schemeClr val="lt1"/>
              </a:buClr>
              <a:buSzPts val="1800"/>
              <a:buNone/>
              <a:defRPr b="1" sz="1800">
                <a:solidFill>
                  <a:schemeClr val="lt1"/>
                </a:solidFill>
              </a:defRPr>
            </a:lvl5pPr>
            <a:lvl6pPr lvl="5" algn="ctr">
              <a:lnSpc>
                <a:spcPct val="100000"/>
              </a:lnSpc>
              <a:spcBef>
                <a:spcPts val="0"/>
              </a:spcBef>
              <a:spcAft>
                <a:spcPts val="0"/>
              </a:spcAft>
              <a:buClr>
                <a:schemeClr val="lt1"/>
              </a:buClr>
              <a:buSzPts val="1800"/>
              <a:buNone/>
              <a:defRPr b="1" sz="1800">
                <a:solidFill>
                  <a:schemeClr val="lt1"/>
                </a:solidFill>
              </a:defRPr>
            </a:lvl6pPr>
            <a:lvl7pPr lvl="6" algn="ctr">
              <a:lnSpc>
                <a:spcPct val="100000"/>
              </a:lnSpc>
              <a:spcBef>
                <a:spcPts val="0"/>
              </a:spcBef>
              <a:spcAft>
                <a:spcPts val="0"/>
              </a:spcAft>
              <a:buClr>
                <a:schemeClr val="lt1"/>
              </a:buClr>
              <a:buSzPts val="1800"/>
              <a:buNone/>
              <a:defRPr b="1" sz="1800">
                <a:solidFill>
                  <a:schemeClr val="lt1"/>
                </a:solidFill>
              </a:defRPr>
            </a:lvl7pPr>
            <a:lvl8pPr lvl="7" algn="ctr">
              <a:lnSpc>
                <a:spcPct val="100000"/>
              </a:lnSpc>
              <a:spcBef>
                <a:spcPts val="0"/>
              </a:spcBef>
              <a:spcAft>
                <a:spcPts val="0"/>
              </a:spcAft>
              <a:buClr>
                <a:schemeClr val="lt1"/>
              </a:buClr>
              <a:buSzPts val="1800"/>
              <a:buNone/>
              <a:defRPr b="1" sz="1800">
                <a:solidFill>
                  <a:schemeClr val="lt1"/>
                </a:solidFill>
              </a:defRPr>
            </a:lvl8pPr>
            <a:lvl9pPr lvl="8" algn="ctr">
              <a:lnSpc>
                <a:spcPct val="100000"/>
              </a:lnSpc>
              <a:spcBef>
                <a:spcPts val="0"/>
              </a:spcBef>
              <a:spcAft>
                <a:spcPts val="0"/>
              </a:spcAft>
              <a:buClr>
                <a:schemeClr val="lt1"/>
              </a:buClr>
              <a:buSzPts val="1800"/>
              <a:buNone/>
              <a:defRPr b="1" sz="1800">
                <a:solidFill>
                  <a:schemeClr val="lt1"/>
                </a:solidFill>
              </a:defRPr>
            </a:lvl9pPr>
          </a:lstStyle>
          <a:p/>
        </p:txBody>
      </p:sp>
      <p:sp>
        <p:nvSpPr>
          <p:cNvPr id="176" name="Google Shape;176;p24"/>
          <p:cNvSpPr txBox="1"/>
          <p:nvPr>
            <p:ph idx="9" type="subTitle"/>
          </p:nvPr>
        </p:nvSpPr>
        <p:spPr>
          <a:xfrm>
            <a:off x="6759175" y="1146450"/>
            <a:ext cx="1953300" cy="807900"/>
          </a:xfrm>
          <a:prstGeom prst="rect">
            <a:avLst/>
          </a:prstGeom>
          <a:solidFill>
            <a:schemeClr val="accent5"/>
          </a:solidFill>
        </p:spPr>
        <p:txBody>
          <a:bodyPr anchorCtr="0" anchor="ctr" bIns="91425" lIns="91425" spcFirstLastPara="1" rIns="91425" wrap="square" tIns="91425">
            <a:noAutofit/>
          </a:bodyPr>
          <a:lstStyle>
            <a:lvl1pPr lvl="0" algn="ctr">
              <a:lnSpc>
                <a:spcPct val="100000"/>
              </a:lnSpc>
              <a:spcBef>
                <a:spcPts val="0"/>
              </a:spcBef>
              <a:spcAft>
                <a:spcPts val="0"/>
              </a:spcAft>
              <a:buClr>
                <a:schemeClr val="lt1"/>
              </a:buClr>
              <a:buSzPts val="1600"/>
              <a:buNone/>
              <a:defRPr b="1">
                <a:solidFill>
                  <a:schemeClr val="lt1"/>
                </a:solidFill>
              </a:defRPr>
            </a:lvl1pPr>
            <a:lvl2pPr lvl="1" algn="ctr">
              <a:lnSpc>
                <a:spcPct val="100000"/>
              </a:lnSpc>
              <a:spcBef>
                <a:spcPts val="0"/>
              </a:spcBef>
              <a:spcAft>
                <a:spcPts val="0"/>
              </a:spcAft>
              <a:buClr>
                <a:schemeClr val="lt1"/>
              </a:buClr>
              <a:buSzPts val="1800"/>
              <a:buNone/>
              <a:defRPr b="1" sz="1800">
                <a:solidFill>
                  <a:schemeClr val="lt1"/>
                </a:solidFill>
              </a:defRPr>
            </a:lvl2pPr>
            <a:lvl3pPr lvl="2" algn="ctr">
              <a:lnSpc>
                <a:spcPct val="100000"/>
              </a:lnSpc>
              <a:spcBef>
                <a:spcPts val="0"/>
              </a:spcBef>
              <a:spcAft>
                <a:spcPts val="0"/>
              </a:spcAft>
              <a:buClr>
                <a:schemeClr val="lt1"/>
              </a:buClr>
              <a:buSzPts val="1800"/>
              <a:buNone/>
              <a:defRPr b="1" sz="1800">
                <a:solidFill>
                  <a:schemeClr val="lt1"/>
                </a:solidFill>
              </a:defRPr>
            </a:lvl3pPr>
            <a:lvl4pPr lvl="3" algn="ctr">
              <a:lnSpc>
                <a:spcPct val="100000"/>
              </a:lnSpc>
              <a:spcBef>
                <a:spcPts val="0"/>
              </a:spcBef>
              <a:spcAft>
                <a:spcPts val="0"/>
              </a:spcAft>
              <a:buClr>
                <a:schemeClr val="lt1"/>
              </a:buClr>
              <a:buSzPts val="1800"/>
              <a:buNone/>
              <a:defRPr b="1" sz="1800">
                <a:solidFill>
                  <a:schemeClr val="lt1"/>
                </a:solidFill>
              </a:defRPr>
            </a:lvl4pPr>
            <a:lvl5pPr lvl="4" algn="ctr">
              <a:lnSpc>
                <a:spcPct val="100000"/>
              </a:lnSpc>
              <a:spcBef>
                <a:spcPts val="0"/>
              </a:spcBef>
              <a:spcAft>
                <a:spcPts val="0"/>
              </a:spcAft>
              <a:buClr>
                <a:schemeClr val="lt1"/>
              </a:buClr>
              <a:buSzPts val="1800"/>
              <a:buNone/>
              <a:defRPr b="1" sz="1800">
                <a:solidFill>
                  <a:schemeClr val="lt1"/>
                </a:solidFill>
              </a:defRPr>
            </a:lvl5pPr>
            <a:lvl6pPr lvl="5" algn="ctr">
              <a:lnSpc>
                <a:spcPct val="100000"/>
              </a:lnSpc>
              <a:spcBef>
                <a:spcPts val="0"/>
              </a:spcBef>
              <a:spcAft>
                <a:spcPts val="0"/>
              </a:spcAft>
              <a:buClr>
                <a:schemeClr val="lt1"/>
              </a:buClr>
              <a:buSzPts val="1800"/>
              <a:buNone/>
              <a:defRPr b="1" sz="1800">
                <a:solidFill>
                  <a:schemeClr val="lt1"/>
                </a:solidFill>
              </a:defRPr>
            </a:lvl6pPr>
            <a:lvl7pPr lvl="6" algn="ctr">
              <a:lnSpc>
                <a:spcPct val="100000"/>
              </a:lnSpc>
              <a:spcBef>
                <a:spcPts val="0"/>
              </a:spcBef>
              <a:spcAft>
                <a:spcPts val="0"/>
              </a:spcAft>
              <a:buClr>
                <a:schemeClr val="lt1"/>
              </a:buClr>
              <a:buSzPts val="1800"/>
              <a:buNone/>
              <a:defRPr b="1" sz="1800">
                <a:solidFill>
                  <a:schemeClr val="lt1"/>
                </a:solidFill>
              </a:defRPr>
            </a:lvl7pPr>
            <a:lvl8pPr lvl="7" algn="ctr">
              <a:lnSpc>
                <a:spcPct val="100000"/>
              </a:lnSpc>
              <a:spcBef>
                <a:spcPts val="0"/>
              </a:spcBef>
              <a:spcAft>
                <a:spcPts val="0"/>
              </a:spcAft>
              <a:buClr>
                <a:schemeClr val="lt1"/>
              </a:buClr>
              <a:buSzPts val="1800"/>
              <a:buNone/>
              <a:defRPr b="1" sz="1800">
                <a:solidFill>
                  <a:schemeClr val="lt1"/>
                </a:solidFill>
              </a:defRPr>
            </a:lvl8pPr>
            <a:lvl9pPr lvl="8" algn="ctr">
              <a:lnSpc>
                <a:spcPct val="100000"/>
              </a:lnSpc>
              <a:spcBef>
                <a:spcPts val="0"/>
              </a:spcBef>
              <a:spcAft>
                <a:spcPts val="0"/>
              </a:spcAft>
              <a:buClr>
                <a:schemeClr val="lt1"/>
              </a:buClr>
              <a:buSzPts val="1800"/>
              <a:buNone/>
              <a:defRPr b="1" sz="18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1 circle image, subtitle, body">
  <p:cSld name="TITLE_ONLY_1_1_4">
    <p:spTree>
      <p:nvGrpSpPr>
        <p:cNvPr id="177" name="Shape 177"/>
        <p:cNvGrpSpPr/>
        <p:nvPr/>
      </p:nvGrpSpPr>
      <p:grpSpPr>
        <a:xfrm>
          <a:off x="0" y="0"/>
          <a:ext cx="0" cy="0"/>
          <a:chOff x="0" y="0"/>
          <a:chExt cx="0" cy="0"/>
        </a:xfrm>
      </p:grpSpPr>
      <p:sp>
        <p:nvSpPr>
          <p:cNvPr id="178" name="Google Shape;178;p2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79" name="Google Shape;179;p25"/>
          <p:cNvSpPr/>
          <p:nvPr>
            <p:ph idx="2" type="pic"/>
          </p:nvPr>
        </p:nvSpPr>
        <p:spPr>
          <a:xfrm>
            <a:off x="1379590" y="1397850"/>
            <a:ext cx="2734800" cy="2734500"/>
          </a:xfrm>
          <a:prstGeom prst="ellipse">
            <a:avLst/>
          </a:prstGeom>
          <a:noFill/>
          <a:ln>
            <a:noFill/>
          </a:ln>
        </p:spPr>
      </p:sp>
      <p:sp>
        <p:nvSpPr>
          <p:cNvPr id="180" name="Google Shape;180;p25"/>
          <p:cNvSpPr txBox="1"/>
          <p:nvPr>
            <p:ph idx="1" type="body"/>
          </p:nvPr>
        </p:nvSpPr>
        <p:spPr>
          <a:xfrm>
            <a:off x="4491000" y="2254950"/>
            <a:ext cx="3275400" cy="15111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181" name="Google Shape;181;p25"/>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2" name="Google Shape;182;p25"/>
          <p:cNvSpPr txBox="1"/>
          <p:nvPr>
            <p:ph idx="3" type="subTitle"/>
          </p:nvPr>
        </p:nvSpPr>
        <p:spPr>
          <a:xfrm>
            <a:off x="4491000" y="1756925"/>
            <a:ext cx="3275400" cy="3231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800"/>
              <a:buNone/>
              <a:defRPr b="1" sz="1800">
                <a:solidFill>
                  <a:schemeClr val="accent1"/>
                </a:solidFill>
              </a:defRPr>
            </a:lvl1pPr>
            <a:lvl2pPr lvl="1">
              <a:lnSpc>
                <a:spcPct val="100000"/>
              </a:lnSpc>
              <a:spcBef>
                <a:spcPts val="0"/>
              </a:spcBef>
              <a:spcAft>
                <a:spcPts val="0"/>
              </a:spcAft>
              <a:buSzPts val="1800"/>
              <a:buNone/>
              <a:defRPr b="1" sz="1800">
                <a:solidFill>
                  <a:schemeClr val="accent1"/>
                </a:solidFill>
              </a:defRPr>
            </a:lvl2pPr>
            <a:lvl3pPr lvl="2">
              <a:lnSpc>
                <a:spcPct val="100000"/>
              </a:lnSpc>
              <a:spcBef>
                <a:spcPts val="0"/>
              </a:spcBef>
              <a:spcAft>
                <a:spcPts val="0"/>
              </a:spcAft>
              <a:buSzPts val="1800"/>
              <a:buNone/>
              <a:defRPr b="1" sz="1800">
                <a:solidFill>
                  <a:schemeClr val="accent1"/>
                </a:solidFill>
              </a:defRPr>
            </a:lvl3pPr>
            <a:lvl4pPr lvl="3">
              <a:lnSpc>
                <a:spcPct val="100000"/>
              </a:lnSpc>
              <a:spcBef>
                <a:spcPts val="0"/>
              </a:spcBef>
              <a:spcAft>
                <a:spcPts val="0"/>
              </a:spcAft>
              <a:buSzPts val="1800"/>
              <a:buNone/>
              <a:defRPr b="1" sz="1800">
                <a:solidFill>
                  <a:schemeClr val="accent1"/>
                </a:solidFill>
              </a:defRPr>
            </a:lvl4pPr>
            <a:lvl5pPr lvl="4">
              <a:lnSpc>
                <a:spcPct val="100000"/>
              </a:lnSpc>
              <a:spcBef>
                <a:spcPts val="0"/>
              </a:spcBef>
              <a:spcAft>
                <a:spcPts val="0"/>
              </a:spcAft>
              <a:buSzPts val="1800"/>
              <a:buNone/>
              <a:defRPr b="1" sz="1800">
                <a:solidFill>
                  <a:schemeClr val="accent1"/>
                </a:solidFill>
              </a:defRPr>
            </a:lvl5pPr>
            <a:lvl6pPr lvl="5">
              <a:lnSpc>
                <a:spcPct val="100000"/>
              </a:lnSpc>
              <a:spcBef>
                <a:spcPts val="0"/>
              </a:spcBef>
              <a:spcAft>
                <a:spcPts val="0"/>
              </a:spcAft>
              <a:buSzPts val="1800"/>
              <a:buNone/>
              <a:defRPr b="1" sz="1800">
                <a:solidFill>
                  <a:schemeClr val="accent1"/>
                </a:solidFill>
              </a:defRPr>
            </a:lvl6pPr>
            <a:lvl7pPr lvl="6">
              <a:lnSpc>
                <a:spcPct val="100000"/>
              </a:lnSpc>
              <a:spcBef>
                <a:spcPts val="0"/>
              </a:spcBef>
              <a:spcAft>
                <a:spcPts val="0"/>
              </a:spcAft>
              <a:buSzPts val="1800"/>
              <a:buNone/>
              <a:defRPr b="1" sz="1800">
                <a:solidFill>
                  <a:schemeClr val="accent1"/>
                </a:solidFill>
              </a:defRPr>
            </a:lvl7pPr>
            <a:lvl8pPr lvl="7">
              <a:lnSpc>
                <a:spcPct val="100000"/>
              </a:lnSpc>
              <a:spcBef>
                <a:spcPts val="0"/>
              </a:spcBef>
              <a:spcAft>
                <a:spcPts val="0"/>
              </a:spcAft>
              <a:buSzPts val="1800"/>
              <a:buNone/>
              <a:defRPr b="1" sz="1800">
                <a:solidFill>
                  <a:schemeClr val="accent1"/>
                </a:solidFill>
              </a:defRPr>
            </a:lvl8pPr>
            <a:lvl9pPr lvl="8">
              <a:lnSpc>
                <a:spcPct val="100000"/>
              </a:lnSpc>
              <a:spcBef>
                <a:spcPts val="0"/>
              </a:spcBef>
              <a:spcAft>
                <a:spcPts val="0"/>
              </a:spcAft>
              <a:buSzPts val="1800"/>
              <a:buNone/>
              <a:defRPr b="1" sz="1800">
                <a:solidFill>
                  <a:schemeClr val="accen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2 circle images, subtitle, body">
  <p:cSld name="TITLE_ONLY_1_1_3_1">
    <p:spTree>
      <p:nvGrpSpPr>
        <p:cNvPr id="183" name="Shape 183"/>
        <p:cNvGrpSpPr/>
        <p:nvPr/>
      </p:nvGrpSpPr>
      <p:grpSpPr>
        <a:xfrm>
          <a:off x="0" y="0"/>
          <a:ext cx="0" cy="0"/>
          <a:chOff x="0" y="0"/>
          <a:chExt cx="0" cy="0"/>
        </a:xfrm>
      </p:grpSpPr>
      <p:sp>
        <p:nvSpPr>
          <p:cNvPr id="184" name="Google Shape;184;p2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85" name="Google Shape;185;p26"/>
          <p:cNvSpPr/>
          <p:nvPr>
            <p:ph idx="2" type="pic"/>
          </p:nvPr>
        </p:nvSpPr>
        <p:spPr>
          <a:xfrm>
            <a:off x="2030794" y="1138525"/>
            <a:ext cx="1884300" cy="1884000"/>
          </a:xfrm>
          <a:prstGeom prst="ellipse">
            <a:avLst/>
          </a:prstGeom>
          <a:noFill/>
          <a:ln>
            <a:noFill/>
          </a:ln>
        </p:spPr>
      </p:sp>
      <p:sp>
        <p:nvSpPr>
          <p:cNvPr id="186" name="Google Shape;186;p26"/>
          <p:cNvSpPr/>
          <p:nvPr>
            <p:ph idx="3" type="pic"/>
          </p:nvPr>
        </p:nvSpPr>
        <p:spPr>
          <a:xfrm>
            <a:off x="5228972" y="1138525"/>
            <a:ext cx="1884300" cy="1884000"/>
          </a:xfrm>
          <a:prstGeom prst="ellipse">
            <a:avLst/>
          </a:prstGeom>
          <a:noFill/>
          <a:ln>
            <a:noFill/>
          </a:ln>
        </p:spPr>
      </p:sp>
      <p:sp>
        <p:nvSpPr>
          <p:cNvPr id="187" name="Google Shape;187;p26"/>
          <p:cNvSpPr txBox="1"/>
          <p:nvPr>
            <p:ph idx="1" type="body"/>
          </p:nvPr>
        </p:nvSpPr>
        <p:spPr>
          <a:xfrm>
            <a:off x="2030800" y="3598325"/>
            <a:ext cx="1884300" cy="7650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188" name="Google Shape;188;p26"/>
          <p:cNvSpPr txBox="1"/>
          <p:nvPr>
            <p:ph idx="4" type="body"/>
          </p:nvPr>
        </p:nvSpPr>
        <p:spPr>
          <a:xfrm>
            <a:off x="5228975" y="3598325"/>
            <a:ext cx="1884300" cy="7650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189" name="Google Shape;189;p26"/>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0" name="Google Shape;190;p26"/>
          <p:cNvSpPr txBox="1"/>
          <p:nvPr>
            <p:ph idx="5" type="subTitle"/>
          </p:nvPr>
        </p:nvSpPr>
        <p:spPr>
          <a:xfrm>
            <a:off x="2030800" y="3275225"/>
            <a:ext cx="1884300" cy="3231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400"/>
              <a:buNone/>
              <a:defRPr b="1" sz="1400">
                <a:solidFill>
                  <a:schemeClr val="accent1"/>
                </a:solidFill>
              </a:defRPr>
            </a:lvl1pPr>
            <a:lvl2pPr lvl="1">
              <a:lnSpc>
                <a:spcPct val="100000"/>
              </a:lnSpc>
              <a:spcBef>
                <a:spcPts val="0"/>
              </a:spcBef>
              <a:spcAft>
                <a:spcPts val="0"/>
              </a:spcAft>
              <a:buSzPts val="1400"/>
              <a:buNone/>
              <a:defRPr b="1" sz="1400">
                <a:solidFill>
                  <a:schemeClr val="accent1"/>
                </a:solidFill>
              </a:defRPr>
            </a:lvl2pPr>
            <a:lvl3pPr lvl="2">
              <a:lnSpc>
                <a:spcPct val="100000"/>
              </a:lnSpc>
              <a:spcBef>
                <a:spcPts val="0"/>
              </a:spcBef>
              <a:spcAft>
                <a:spcPts val="0"/>
              </a:spcAft>
              <a:buSzPts val="1400"/>
              <a:buNone/>
              <a:defRPr b="1" sz="1400">
                <a:solidFill>
                  <a:schemeClr val="accent1"/>
                </a:solidFill>
              </a:defRPr>
            </a:lvl3pPr>
            <a:lvl4pPr lvl="3">
              <a:lnSpc>
                <a:spcPct val="100000"/>
              </a:lnSpc>
              <a:spcBef>
                <a:spcPts val="0"/>
              </a:spcBef>
              <a:spcAft>
                <a:spcPts val="0"/>
              </a:spcAft>
              <a:buSzPts val="1400"/>
              <a:buNone/>
              <a:defRPr b="1" sz="1400">
                <a:solidFill>
                  <a:schemeClr val="accent1"/>
                </a:solidFill>
              </a:defRPr>
            </a:lvl4pPr>
            <a:lvl5pPr lvl="4">
              <a:lnSpc>
                <a:spcPct val="100000"/>
              </a:lnSpc>
              <a:spcBef>
                <a:spcPts val="0"/>
              </a:spcBef>
              <a:spcAft>
                <a:spcPts val="0"/>
              </a:spcAft>
              <a:buSzPts val="1400"/>
              <a:buNone/>
              <a:defRPr b="1" sz="1400">
                <a:solidFill>
                  <a:schemeClr val="accent1"/>
                </a:solidFill>
              </a:defRPr>
            </a:lvl5pPr>
            <a:lvl6pPr lvl="5">
              <a:lnSpc>
                <a:spcPct val="100000"/>
              </a:lnSpc>
              <a:spcBef>
                <a:spcPts val="0"/>
              </a:spcBef>
              <a:spcAft>
                <a:spcPts val="0"/>
              </a:spcAft>
              <a:buSzPts val="1400"/>
              <a:buNone/>
              <a:defRPr b="1" sz="1400">
                <a:solidFill>
                  <a:schemeClr val="accent1"/>
                </a:solidFill>
              </a:defRPr>
            </a:lvl6pPr>
            <a:lvl7pPr lvl="6">
              <a:lnSpc>
                <a:spcPct val="100000"/>
              </a:lnSpc>
              <a:spcBef>
                <a:spcPts val="0"/>
              </a:spcBef>
              <a:spcAft>
                <a:spcPts val="0"/>
              </a:spcAft>
              <a:buSzPts val="1400"/>
              <a:buNone/>
              <a:defRPr b="1" sz="1400">
                <a:solidFill>
                  <a:schemeClr val="accent1"/>
                </a:solidFill>
              </a:defRPr>
            </a:lvl7pPr>
            <a:lvl8pPr lvl="7">
              <a:lnSpc>
                <a:spcPct val="100000"/>
              </a:lnSpc>
              <a:spcBef>
                <a:spcPts val="0"/>
              </a:spcBef>
              <a:spcAft>
                <a:spcPts val="0"/>
              </a:spcAft>
              <a:buSzPts val="1400"/>
              <a:buNone/>
              <a:defRPr b="1" sz="1400">
                <a:solidFill>
                  <a:schemeClr val="accent1"/>
                </a:solidFill>
              </a:defRPr>
            </a:lvl8pPr>
            <a:lvl9pPr lvl="8">
              <a:lnSpc>
                <a:spcPct val="100000"/>
              </a:lnSpc>
              <a:spcBef>
                <a:spcPts val="0"/>
              </a:spcBef>
              <a:spcAft>
                <a:spcPts val="0"/>
              </a:spcAft>
              <a:buSzPts val="1400"/>
              <a:buNone/>
              <a:defRPr b="1" sz="1400">
                <a:solidFill>
                  <a:schemeClr val="accent1"/>
                </a:solidFill>
              </a:defRPr>
            </a:lvl9pPr>
          </a:lstStyle>
          <a:p/>
        </p:txBody>
      </p:sp>
      <p:sp>
        <p:nvSpPr>
          <p:cNvPr id="191" name="Google Shape;191;p26"/>
          <p:cNvSpPr txBox="1"/>
          <p:nvPr>
            <p:ph idx="6" type="subTitle"/>
          </p:nvPr>
        </p:nvSpPr>
        <p:spPr>
          <a:xfrm>
            <a:off x="5228975" y="3275225"/>
            <a:ext cx="1884300" cy="3231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400"/>
              <a:buNone/>
              <a:defRPr b="1" sz="1400">
                <a:solidFill>
                  <a:schemeClr val="accent1"/>
                </a:solidFill>
              </a:defRPr>
            </a:lvl1pPr>
            <a:lvl2pPr lvl="1">
              <a:lnSpc>
                <a:spcPct val="100000"/>
              </a:lnSpc>
              <a:spcBef>
                <a:spcPts val="0"/>
              </a:spcBef>
              <a:spcAft>
                <a:spcPts val="0"/>
              </a:spcAft>
              <a:buSzPts val="1400"/>
              <a:buNone/>
              <a:defRPr b="1" sz="1400">
                <a:solidFill>
                  <a:schemeClr val="accent1"/>
                </a:solidFill>
              </a:defRPr>
            </a:lvl2pPr>
            <a:lvl3pPr lvl="2">
              <a:lnSpc>
                <a:spcPct val="100000"/>
              </a:lnSpc>
              <a:spcBef>
                <a:spcPts val="0"/>
              </a:spcBef>
              <a:spcAft>
                <a:spcPts val="0"/>
              </a:spcAft>
              <a:buSzPts val="1400"/>
              <a:buNone/>
              <a:defRPr b="1" sz="1400">
                <a:solidFill>
                  <a:schemeClr val="accent1"/>
                </a:solidFill>
              </a:defRPr>
            </a:lvl3pPr>
            <a:lvl4pPr lvl="3">
              <a:lnSpc>
                <a:spcPct val="100000"/>
              </a:lnSpc>
              <a:spcBef>
                <a:spcPts val="0"/>
              </a:spcBef>
              <a:spcAft>
                <a:spcPts val="0"/>
              </a:spcAft>
              <a:buSzPts val="1400"/>
              <a:buNone/>
              <a:defRPr b="1" sz="1400">
                <a:solidFill>
                  <a:schemeClr val="accent1"/>
                </a:solidFill>
              </a:defRPr>
            </a:lvl4pPr>
            <a:lvl5pPr lvl="4">
              <a:lnSpc>
                <a:spcPct val="100000"/>
              </a:lnSpc>
              <a:spcBef>
                <a:spcPts val="0"/>
              </a:spcBef>
              <a:spcAft>
                <a:spcPts val="0"/>
              </a:spcAft>
              <a:buSzPts val="1400"/>
              <a:buNone/>
              <a:defRPr b="1" sz="1400">
                <a:solidFill>
                  <a:schemeClr val="accent1"/>
                </a:solidFill>
              </a:defRPr>
            </a:lvl5pPr>
            <a:lvl6pPr lvl="5">
              <a:lnSpc>
                <a:spcPct val="100000"/>
              </a:lnSpc>
              <a:spcBef>
                <a:spcPts val="0"/>
              </a:spcBef>
              <a:spcAft>
                <a:spcPts val="0"/>
              </a:spcAft>
              <a:buSzPts val="1400"/>
              <a:buNone/>
              <a:defRPr b="1" sz="1400">
                <a:solidFill>
                  <a:schemeClr val="accent1"/>
                </a:solidFill>
              </a:defRPr>
            </a:lvl6pPr>
            <a:lvl7pPr lvl="6">
              <a:lnSpc>
                <a:spcPct val="100000"/>
              </a:lnSpc>
              <a:spcBef>
                <a:spcPts val="0"/>
              </a:spcBef>
              <a:spcAft>
                <a:spcPts val="0"/>
              </a:spcAft>
              <a:buSzPts val="1400"/>
              <a:buNone/>
              <a:defRPr b="1" sz="1400">
                <a:solidFill>
                  <a:schemeClr val="accent1"/>
                </a:solidFill>
              </a:defRPr>
            </a:lvl7pPr>
            <a:lvl8pPr lvl="7">
              <a:lnSpc>
                <a:spcPct val="100000"/>
              </a:lnSpc>
              <a:spcBef>
                <a:spcPts val="0"/>
              </a:spcBef>
              <a:spcAft>
                <a:spcPts val="0"/>
              </a:spcAft>
              <a:buSzPts val="1400"/>
              <a:buNone/>
              <a:defRPr b="1" sz="1400">
                <a:solidFill>
                  <a:schemeClr val="accent1"/>
                </a:solidFill>
              </a:defRPr>
            </a:lvl8pPr>
            <a:lvl9pPr lvl="8">
              <a:lnSpc>
                <a:spcPct val="100000"/>
              </a:lnSpc>
              <a:spcBef>
                <a:spcPts val="0"/>
              </a:spcBef>
              <a:spcAft>
                <a:spcPts val="0"/>
              </a:spcAft>
              <a:buSzPts val="1400"/>
              <a:buNone/>
              <a:defRPr b="1" sz="14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3 circle images, subtitle, body">
  <p:cSld name="TITLE_ONLY_1_1_2_1">
    <p:spTree>
      <p:nvGrpSpPr>
        <p:cNvPr id="192" name="Shape 192"/>
        <p:cNvGrpSpPr/>
        <p:nvPr/>
      </p:nvGrpSpPr>
      <p:grpSpPr>
        <a:xfrm>
          <a:off x="0" y="0"/>
          <a:ext cx="0" cy="0"/>
          <a:chOff x="0" y="0"/>
          <a:chExt cx="0" cy="0"/>
        </a:xfrm>
      </p:grpSpPr>
      <p:sp>
        <p:nvSpPr>
          <p:cNvPr id="193" name="Google Shape;193;p2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94" name="Google Shape;194;p27"/>
          <p:cNvSpPr/>
          <p:nvPr>
            <p:ph idx="2" type="pic"/>
          </p:nvPr>
        </p:nvSpPr>
        <p:spPr>
          <a:xfrm>
            <a:off x="431732" y="1138525"/>
            <a:ext cx="1884300" cy="1884000"/>
          </a:xfrm>
          <a:prstGeom prst="ellipse">
            <a:avLst/>
          </a:prstGeom>
          <a:noFill/>
          <a:ln>
            <a:noFill/>
          </a:ln>
        </p:spPr>
      </p:sp>
      <p:sp>
        <p:nvSpPr>
          <p:cNvPr id="195" name="Google Shape;195;p27"/>
          <p:cNvSpPr/>
          <p:nvPr>
            <p:ph idx="3" type="pic"/>
          </p:nvPr>
        </p:nvSpPr>
        <p:spPr>
          <a:xfrm>
            <a:off x="3629910" y="1138525"/>
            <a:ext cx="1884300" cy="1884000"/>
          </a:xfrm>
          <a:prstGeom prst="ellipse">
            <a:avLst/>
          </a:prstGeom>
          <a:noFill/>
          <a:ln>
            <a:noFill/>
          </a:ln>
        </p:spPr>
      </p:sp>
      <p:sp>
        <p:nvSpPr>
          <p:cNvPr id="196" name="Google Shape;196;p27"/>
          <p:cNvSpPr/>
          <p:nvPr>
            <p:ph idx="4" type="pic"/>
          </p:nvPr>
        </p:nvSpPr>
        <p:spPr>
          <a:xfrm>
            <a:off x="6828107" y="1138525"/>
            <a:ext cx="1884300" cy="1884000"/>
          </a:xfrm>
          <a:prstGeom prst="ellipse">
            <a:avLst/>
          </a:prstGeom>
          <a:noFill/>
          <a:ln>
            <a:noFill/>
          </a:ln>
        </p:spPr>
      </p:sp>
      <p:sp>
        <p:nvSpPr>
          <p:cNvPr id="197" name="Google Shape;197;p27"/>
          <p:cNvSpPr txBox="1"/>
          <p:nvPr>
            <p:ph idx="1" type="body"/>
          </p:nvPr>
        </p:nvSpPr>
        <p:spPr>
          <a:xfrm>
            <a:off x="431775" y="3598325"/>
            <a:ext cx="1884300" cy="8679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198" name="Google Shape;198;p27"/>
          <p:cNvSpPr txBox="1"/>
          <p:nvPr>
            <p:ph idx="5" type="body"/>
          </p:nvPr>
        </p:nvSpPr>
        <p:spPr>
          <a:xfrm>
            <a:off x="3629900" y="3598325"/>
            <a:ext cx="1884300" cy="8679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199" name="Google Shape;199;p27"/>
          <p:cNvSpPr txBox="1"/>
          <p:nvPr>
            <p:ph idx="6" type="body"/>
          </p:nvPr>
        </p:nvSpPr>
        <p:spPr>
          <a:xfrm>
            <a:off x="6828025" y="3598325"/>
            <a:ext cx="1884300" cy="867900"/>
          </a:xfrm>
          <a:prstGeom prst="rect">
            <a:avLst/>
          </a:prstGeom>
        </p:spPr>
        <p:txBody>
          <a:bodyPr anchorCtr="0" anchor="t" bIns="0" lIns="0" spcFirstLastPara="1" rIns="0" wrap="square" tIns="0">
            <a:noAutofit/>
          </a:bodyPr>
          <a:lstStyle>
            <a:lvl1pPr indent="-304800" lvl="0" marL="457200">
              <a:spcBef>
                <a:spcPts val="0"/>
              </a:spcBef>
              <a:spcAft>
                <a:spcPts val="0"/>
              </a:spcAft>
              <a:buSzPts val="1200"/>
              <a:buChar char="●"/>
              <a:defRPr sz="1200"/>
            </a:lvl1pPr>
            <a:lvl2pPr indent="-304800" lvl="1" marL="914400">
              <a:spcBef>
                <a:spcPts val="1000"/>
              </a:spcBef>
              <a:spcAft>
                <a:spcPts val="0"/>
              </a:spcAft>
              <a:buSzPts val="1200"/>
              <a:buChar char="●"/>
              <a:defRPr sz="1200"/>
            </a:lvl2pPr>
            <a:lvl3pPr indent="-304800" lvl="2" marL="1371600">
              <a:spcBef>
                <a:spcPts val="1000"/>
              </a:spcBef>
              <a:spcAft>
                <a:spcPts val="0"/>
              </a:spcAft>
              <a:buSzPts val="1200"/>
              <a:buChar char="●"/>
              <a:defRPr sz="1200"/>
            </a:lvl3pPr>
            <a:lvl4pPr indent="-304800" lvl="3" marL="1828800">
              <a:spcBef>
                <a:spcPts val="1000"/>
              </a:spcBef>
              <a:spcAft>
                <a:spcPts val="0"/>
              </a:spcAft>
              <a:buSzPts val="1200"/>
              <a:buChar char="●"/>
              <a:defRPr sz="1200"/>
            </a:lvl4pPr>
            <a:lvl5pPr indent="-304800" lvl="4" marL="2286000">
              <a:spcBef>
                <a:spcPts val="1000"/>
              </a:spcBef>
              <a:spcAft>
                <a:spcPts val="0"/>
              </a:spcAft>
              <a:buSzPts val="1200"/>
              <a:buChar char="●"/>
              <a:defRPr sz="1200"/>
            </a:lvl5pPr>
            <a:lvl6pPr indent="-304800" lvl="5" marL="2743200">
              <a:spcBef>
                <a:spcPts val="1000"/>
              </a:spcBef>
              <a:spcAft>
                <a:spcPts val="0"/>
              </a:spcAft>
              <a:buSzPts val="1200"/>
              <a:buChar char="●"/>
              <a:defRPr sz="1200"/>
            </a:lvl6pPr>
            <a:lvl7pPr indent="-304800" lvl="6" marL="3200400">
              <a:spcBef>
                <a:spcPts val="1000"/>
              </a:spcBef>
              <a:spcAft>
                <a:spcPts val="0"/>
              </a:spcAft>
              <a:buSzPts val="1200"/>
              <a:buChar char="●"/>
              <a:defRPr sz="1200"/>
            </a:lvl7pPr>
            <a:lvl8pPr indent="-304800" lvl="7" marL="3657600">
              <a:spcBef>
                <a:spcPts val="1000"/>
              </a:spcBef>
              <a:spcAft>
                <a:spcPts val="0"/>
              </a:spcAft>
              <a:buSzPts val="1200"/>
              <a:buChar char="●"/>
              <a:defRPr sz="1200"/>
            </a:lvl8pPr>
            <a:lvl9pPr indent="-304800" lvl="8" marL="4114800">
              <a:spcBef>
                <a:spcPts val="1000"/>
              </a:spcBef>
              <a:spcAft>
                <a:spcPts val="1000"/>
              </a:spcAft>
              <a:buSzPts val="1200"/>
              <a:buChar char="●"/>
              <a:defRPr sz="1200"/>
            </a:lvl9pPr>
          </a:lstStyle>
          <a:p/>
        </p:txBody>
      </p:sp>
      <p:sp>
        <p:nvSpPr>
          <p:cNvPr id="200" name="Google Shape;200;p27"/>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1" name="Google Shape;201;p27"/>
          <p:cNvSpPr txBox="1"/>
          <p:nvPr>
            <p:ph idx="7" type="subTitle"/>
          </p:nvPr>
        </p:nvSpPr>
        <p:spPr>
          <a:xfrm>
            <a:off x="431700" y="3219525"/>
            <a:ext cx="1884300" cy="319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400"/>
              <a:buNone/>
              <a:defRPr b="1" sz="1400">
                <a:solidFill>
                  <a:schemeClr val="accent1"/>
                </a:solidFill>
              </a:defRPr>
            </a:lvl1pPr>
            <a:lvl2pPr lvl="1">
              <a:lnSpc>
                <a:spcPct val="100000"/>
              </a:lnSpc>
              <a:spcBef>
                <a:spcPts val="0"/>
              </a:spcBef>
              <a:spcAft>
                <a:spcPts val="0"/>
              </a:spcAft>
              <a:buSzPts val="1400"/>
              <a:buNone/>
              <a:defRPr b="1" sz="1400">
                <a:solidFill>
                  <a:schemeClr val="accent1"/>
                </a:solidFill>
              </a:defRPr>
            </a:lvl2pPr>
            <a:lvl3pPr lvl="2">
              <a:lnSpc>
                <a:spcPct val="100000"/>
              </a:lnSpc>
              <a:spcBef>
                <a:spcPts val="0"/>
              </a:spcBef>
              <a:spcAft>
                <a:spcPts val="0"/>
              </a:spcAft>
              <a:buSzPts val="1400"/>
              <a:buNone/>
              <a:defRPr b="1" sz="1400">
                <a:solidFill>
                  <a:schemeClr val="accent1"/>
                </a:solidFill>
              </a:defRPr>
            </a:lvl3pPr>
            <a:lvl4pPr lvl="3">
              <a:lnSpc>
                <a:spcPct val="100000"/>
              </a:lnSpc>
              <a:spcBef>
                <a:spcPts val="0"/>
              </a:spcBef>
              <a:spcAft>
                <a:spcPts val="0"/>
              </a:spcAft>
              <a:buSzPts val="1400"/>
              <a:buNone/>
              <a:defRPr b="1" sz="1400">
                <a:solidFill>
                  <a:schemeClr val="accent1"/>
                </a:solidFill>
              </a:defRPr>
            </a:lvl4pPr>
            <a:lvl5pPr lvl="4">
              <a:lnSpc>
                <a:spcPct val="100000"/>
              </a:lnSpc>
              <a:spcBef>
                <a:spcPts val="0"/>
              </a:spcBef>
              <a:spcAft>
                <a:spcPts val="0"/>
              </a:spcAft>
              <a:buSzPts val="1400"/>
              <a:buNone/>
              <a:defRPr b="1" sz="1400">
                <a:solidFill>
                  <a:schemeClr val="accent1"/>
                </a:solidFill>
              </a:defRPr>
            </a:lvl5pPr>
            <a:lvl6pPr lvl="5">
              <a:lnSpc>
                <a:spcPct val="100000"/>
              </a:lnSpc>
              <a:spcBef>
                <a:spcPts val="0"/>
              </a:spcBef>
              <a:spcAft>
                <a:spcPts val="0"/>
              </a:spcAft>
              <a:buSzPts val="1400"/>
              <a:buNone/>
              <a:defRPr b="1" sz="1400">
                <a:solidFill>
                  <a:schemeClr val="accent1"/>
                </a:solidFill>
              </a:defRPr>
            </a:lvl6pPr>
            <a:lvl7pPr lvl="6">
              <a:lnSpc>
                <a:spcPct val="100000"/>
              </a:lnSpc>
              <a:spcBef>
                <a:spcPts val="0"/>
              </a:spcBef>
              <a:spcAft>
                <a:spcPts val="0"/>
              </a:spcAft>
              <a:buSzPts val="1400"/>
              <a:buNone/>
              <a:defRPr b="1" sz="1400">
                <a:solidFill>
                  <a:schemeClr val="accent1"/>
                </a:solidFill>
              </a:defRPr>
            </a:lvl7pPr>
            <a:lvl8pPr lvl="7">
              <a:lnSpc>
                <a:spcPct val="100000"/>
              </a:lnSpc>
              <a:spcBef>
                <a:spcPts val="0"/>
              </a:spcBef>
              <a:spcAft>
                <a:spcPts val="0"/>
              </a:spcAft>
              <a:buSzPts val="1400"/>
              <a:buNone/>
              <a:defRPr b="1" sz="1400">
                <a:solidFill>
                  <a:schemeClr val="accent1"/>
                </a:solidFill>
              </a:defRPr>
            </a:lvl8pPr>
            <a:lvl9pPr lvl="8">
              <a:lnSpc>
                <a:spcPct val="100000"/>
              </a:lnSpc>
              <a:spcBef>
                <a:spcPts val="0"/>
              </a:spcBef>
              <a:spcAft>
                <a:spcPts val="0"/>
              </a:spcAft>
              <a:buSzPts val="1400"/>
              <a:buNone/>
              <a:defRPr b="1" sz="1400">
                <a:solidFill>
                  <a:schemeClr val="accent1"/>
                </a:solidFill>
              </a:defRPr>
            </a:lvl9pPr>
          </a:lstStyle>
          <a:p/>
        </p:txBody>
      </p:sp>
      <p:sp>
        <p:nvSpPr>
          <p:cNvPr id="202" name="Google Shape;202;p27"/>
          <p:cNvSpPr txBox="1"/>
          <p:nvPr>
            <p:ph idx="8" type="subTitle"/>
          </p:nvPr>
        </p:nvSpPr>
        <p:spPr>
          <a:xfrm>
            <a:off x="3630000" y="3219525"/>
            <a:ext cx="1884300" cy="319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400"/>
              <a:buNone/>
              <a:defRPr b="1" sz="1400">
                <a:solidFill>
                  <a:schemeClr val="accent1"/>
                </a:solidFill>
              </a:defRPr>
            </a:lvl1pPr>
            <a:lvl2pPr lvl="1">
              <a:lnSpc>
                <a:spcPct val="100000"/>
              </a:lnSpc>
              <a:spcBef>
                <a:spcPts val="0"/>
              </a:spcBef>
              <a:spcAft>
                <a:spcPts val="0"/>
              </a:spcAft>
              <a:buSzPts val="1400"/>
              <a:buNone/>
              <a:defRPr b="1" sz="1400">
                <a:solidFill>
                  <a:schemeClr val="accent1"/>
                </a:solidFill>
              </a:defRPr>
            </a:lvl2pPr>
            <a:lvl3pPr lvl="2">
              <a:lnSpc>
                <a:spcPct val="100000"/>
              </a:lnSpc>
              <a:spcBef>
                <a:spcPts val="0"/>
              </a:spcBef>
              <a:spcAft>
                <a:spcPts val="0"/>
              </a:spcAft>
              <a:buSzPts val="1400"/>
              <a:buNone/>
              <a:defRPr b="1" sz="1400">
                <a:solidFill>
                  <a:schemeClr val="accent1"/>
                </a:solidFill>
              </a:defRPr>
            </a:lvl3pPr>
            <a:lvl4pPr lvl="3">
              <a:lnSpc>
                <a:spcPct val="100000"/>
              </a:lnSpc>
              <a:spcBef>
                <a:spcPts val="0"/>
              </a:spcBef>
              <a:spcAft>
                <a:spcPts val="0"/>
              </a:spcAft>
              <a:buSzPts val="1400"/>
              <a:buNone/>
              <a:defRPr b="1" sz="1400">
                <a:solidFill>
                  <a:schemeClr val="accent1"/>
                </a:solidFill>
              </a:defRPr>
            </a:lvl4pPr>
            <a:lvl5pPr lvl="4">
              <a:lnSpc>
                <a:spcPct val="100000"/>
              </a:lnSpc>
              <a:spcBef>
                <a:spcPts val="0"/>
              </a:spcBef>
              <a:spcAft>
                <a:spcPts val="0"/>
              </a:spcAft>
              <a:buSzPts val="1400"/>
              <a:buNone/>
              <a:defRPr b="1" sz="1400">
                <a:solidFill>
                  <a:schemeClr val="accent1"/>
                </a:solidFill>
              </a:defRPr>
            </a:lvl5pPr>
            <a:lvl6pPr lvl="5">
              <a:lnSpc>
                <a:spcPct val="100000"/>
              </a:lnSpc>
              <a:spcBef>
                <a:spcPts val="0"/>
              </a:spcBef>
              <a:spcAft>
                <a:spcPts val="0"/>
              </a:spcAft>
              <a:buSzPts val="1400"/>
              <a:buNone/>
              <a:defRPr b="1" sz="1400">
                <a:solidFill>
                  <a:schemeClr val="accent1"/>
                </a:solidFill>
              </a:defRPr>
            </a:lvl6pPr>
            <a:lvl7pPr lvl="6">
              <a:lnSpc>
                <a:spcPct val="100000"/>
              </a:lnSpc>
              <a:spcBef>
                <a:spcPts val="0"/>
              </a:spcBef>
              <a:spcAft>
                <a:spcPts val="0"/>
              </a:spcAft>
              <a:buSzPts val="1400"/>
              <a:buNone/>
              <a:defRPr b="1" sz="1400">
                <a:solidFill>
                  <a:schemeClr val="accent1"/>
                </a:solidFill>
              </a:defRPr>
            </a:lvl7pPr>
            <a:lvl8pPr lvl="7">
              <a:lnSpc>
                <a:spcPct val="100000"/>
              </a:lnSpc>
              <a:spcBef>
                <a:spcPts val="0"/>
              </a:spcBef>
              <a:spcAft>
                <a:spcPts val="0"/>
              </a:spcAft>
              <a:buSzPts val="1400"/>
              <a:buNone/>
              <a:defRPr b="1" sz="1400">
                <a:solidFill>
                  <a:schemeClr val="accent1"/>
                </a:solidFill>
              </a:defRPr>
            </a:lvl8pPr>
            <a:lvl9pPr lvl="8">
              <a:lnSpc>
                <a:spcPct val="100000"/>
              </a:lnSpc>
              <a:spcBef>
                <a:spcPts val="0"/>
              </a:spcBef>
              <a:spcAft>
                <a:spcPts val="0"/>
              </a:spcAft>
              <a:buSzPts val="1400"/>
              <a:buNone/>
              <a:defRPr b="1" sz="1400">
                <a:solidFill>
                  <a:schemeClr val="accent1"/>
                </a:solidFill>
              </a:defRPr>
            </a:lvl9pPr>
          </a:lstStyle>
          <a:p/>
        </p:txBody>
      </p:sp>
      <p:sp>
        <p:nvSpPr>
          <p:cNvPr id="203" name="Google Shape;203;p27"/>
          <p:cNvSpPr txBox="1"/>
          <p:nvPr>
            <p:ph idx="9" type="subTitle"/>
          </p:nvPr>
        </p:nvSpPr>
        <p:spPr>
          <a:xfrm>
            <a:off x="6828000" y="3219525"/>
            <a:ext cx="1884300" cy="319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400"/>
              <a:buNone/>
              <a:defRPr b="1" sz="1400">
                <a:solidFill>
                  <a:schemeClr val="accent1"/>
                </a:solidFill>
              </a:defRPr>
            </a:lvl1pPr>
            <a:lvl2pPr lvl="1">
              <a:lnSpc>
                <a:spcPct val="100000"/>
              </a:lnSpc>
              <a:spcBef>
                <a:spcPts val="0"/>
              </a:spcBef>
              <a:spcAft>
                <a:spcPts val="0"/>
              </a:spcAft>
              <a:buSzPts val="1400"/>
              <a:buNone/>
              <a:defRPr b="1" sz="1400">
                <a:solidFill>
                  <a:schemeClr val="accent1"/>
                </a:solidFill>
              </a:defRPr>
            </a:lvl2pPr>
            <a:lvl3pPr lvl="2">
              <a:lnSpc>
                <a:spcPct val="100000"/>
              </a:lnSpc>
              <a:spcBef>
                <a:spcPts val="0"/>
              </a:spcBef>
              <a:spcAft>
                <a:spcPts val="0"/>
              </a:spcAft>
              <a:buSzPts val="1400"/>
              <a:buNone/>
              <a:defRPr b="1" sz="1400">
                <a:solidFill>
                  <a:schemeClr val="accent1"/>
                </a:solidFill>
              </a:defRPr>
            </a:lvl3pPr>
            <a:lvl4pPr lvl="3">
              <a:lnSpc>
                <a:spcPct val="100000"/>
              </a:lnSpc>
              <a:spcBef>
                <a:spcPts val="0"/>
              </a:spcBef>
              <a:spcAft>
                <a:spcPts val="0"/>
              </a:spcAft>
              <a:buSzPts val="1400"/>
              <a:buNone/>
              <a:defRPr b="1" sz="1400">
                <a:solidFill>
                  <a:schemeClr val="accent1"/>
                </a:solidFill>
              </a:defRPr>
            </a:lvl4pPr>
            <a:lvl5pPr lvl="4">
              <a:lnSpc>
                <a:spcPct val="100000"/>
              </a:lnSpc>
              <a:spcBef>
                <a:spcPts val="0"/>
              </a:spcBef>
              <a:spcAft>
                <a:spcPts val="0"/>
              </a:spcAft>
              <a:buSzPts val="1400"/>
              <a:buNone/>
              <a:defRPr b="1" sz="1400">
                <a:solidFill>
                  <a:schemeClr val="accent1"/>
                </a:solidFill>
              </a:defRPr>
            </a:lvl5pPr>
            <a:lvl6pPr lvl="5">
              <a:lnSpc>
                <a:spcPct val="100000"/>
              </a:lnSpc>
              <a:spcBef>
                <a:spcPts val="0"/>
              </a:spcBef>
              <a:spcAft>
                <a:spcPts val="0"/>
              </a:spcAft>
              <a:buSzPts val="1400"/>
              <a:buNone/>
              <a:defRPr b="1" sz="1400">
                <a:solidFill>
                  <a:schemeClr val="accent1"/>
                </a:solidFill>
              </a:defRPr>
            </a:lvl6pPr>
            <a:lvl7pPr lvl="6">
              <a:lnSpc>
                <a:spcPct val="100000"/>
              </a:lnSpc>
              <a:spcBef>
                <a:spcPts val="0"/>
              </a:spcBef>
              <a:spcAft>
                <a:spcPts val="0"/>
              </a:spcAft>
              <a:buSzPts val="1400"/>
              <a:buNone/>
              <a:defRPr b="1" sz="1400">
                <a:solidFill>
                  <a:schemeClr val="accent1"/>
                </a:solidFill>
              </a:defRPr>
            </a:lvl7pPr>
            <a:lvl8pPr lvl="7">
              <a:lnSpc>
                <a:spcPct val="100000"/>
              </a:lnSpc>
              <a:spcBef>
                <a:spcPts val="0"/>
              </a:spcBef>
              <a:spcAft>
                <a:spcPts val="0"/>
              </a:spcAft>
              <a:buSzPts val="1400"/>
              <a:buNone/>
              <a:defRPr b="1" sz="1400">
                <a:solidFill>
                  <a:schemeClr val="accent1"/>
                </a:solidFill>
              </a:defRPr>
            </a:lvl8pPr>
            <a:lvl9pPr lvl="8">
              <a:lnSpc>
                <a:spcPct val="100000"/>
              </a:lnSpc>
              <a:spcBef>
                <a:spcPts val="0"/>
              </a:spcBef>
              <a:spcAft>
                <a:spcPts val="0"/>
              </a:spcAft>
              <a:buSzPts val="1400"/>
              <a:buNone/>
              <a:defRPr b="1" sz="1400">
                <a:solidFill>
                  <a:schemeClr val="accen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4 circle images, subtitle, body">
  <p:cSld name="TITLE_ONLY_1_1_1_1">
    <p:spTree>
      <p:nvGrpSpPr>
        <p:cNvPr id="204" name="Shape 204"/>
        <p:cNvGrpSpPr/>
        <p:nvPr/>
      </p:nvGrpSpPr>
      <p:grpSpPr>
        <a:xfrm>
          <a:off x="0" y="0"/>
          <a:ext cx="0" cy="0"/>
          <a:chOff x="0" y="0"/>
          <a:chExt cx="0" cy="0"/>
        </a:xfrm>
      </p:grpSpPr>
      <p:sp>
        <p:nvSpPr>
          <p:cNvPr id="205" name="Google Shape;205;p2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06" name="Google Shape;206;p28"/>
          <p:cNvSpPr/>
          <p:nvPr>
            <p:ph idx="2" type="pic"/>
          </p:nvPr>
        </p:nvSpPr>
        <p:spPr>
          <a:xfrm>
            <a:off x="431726" y="1182950"/>
            <a:ext cx="1662000" cy="1661700"/>
          </a:xfrm>
          <a:prstGeom prst="ellipse">
            <a:avLst/>
          </a:prstGeom>
          <a:noFill/>
          <a:ln>
            <a:noFill/>
          </a:ln>
        </p:spPr>
      </p:sp>
      <p:sp>
        <p:nvSpPr>
          <p:cNvPr id="207" name="Google Shape;207;p28"/>
          <p:cNvSpPr/>
          <p:nvPr>
            <p:ph idx="3" type="pic"/>
          </p:nvPr>
        </p:nvSpPr>
        <p:spPr>
          <a:xfrm>
            <a:off x="2638009" y="1182950"/>
            <a:ext cx="1662000" cy="1661700"/>
          </a:xfrm>
          <a:prstGeom prst="ellipse">
            <a:avLst/>
          </a:prstGeom>
          <a:noFill/>
          <a:ln>
            <a:noFill/>
          </a:ln>
        </p:spPr>
      </p:sp>
      <p:sp>
        <p:nvSpPr>
          <p:cNvPr id="208" name="Google Shape;208;p28"/>
          <p:cNvSpPr/>
          <p:nvPr>
            <p:ph idx="4" type="pic"/>
          </p:nvPr>
        </p:nvSpPr>
        <p:spPr>
          <a:xfrm>
            <a:off x="4844292" y="1182950"/>
            <a:ext cx="1662000" cy="1661700"/>
          </a:xfrm>
          <a:prstGeom prst="ellipse">
            <a:avLst/>
          </a:prstGeom>
          <a:noFill/>
          <a:ln>
            <a:noFill/>
          </a:ln>
        </p:spPr>
      </p:sp>
      <p:sp>
        <p:nvSpPr>
          <p:cNvPr id="209" name="Google Shape;209;p28"/>
          <p:cNvSpPr/>
          <p:nvPr>
            <p:ph idx="5" type="pic"/>
          </p:nvPr>
        </p:nvSpPr>
        <p:spPr>
          <a:xfrm>
            <a:off x="7050575" y="1182950"/>
            <a:ext cx="1662000" cy="1661700"/>
          </a:xfrm>
          <a:prstGeom prst="ellipse">
            <a:avLst/>
          </a:prstGeom>
          <a:noFill/>
          <a:ln>
            <a:noFill/>
          </a:ln>
        </p:spPr>
      </p:sp>
      <p:sp>
        <p:nvSpPr>
          <p:cNvPr id="210" name="Google Shape;210;p28"/>
          <p:cNvSpPr txBox="1"/>
          <p:nvPr>
            <p:ph idx="1" type="body"/>
          </p:nvPr>
        </p:nvSpPr>
        <p:spPr>
          <a:xfrm>
            <a:off x="431775" y="3420325"/>
            <a:ext cx="1662000" cy="951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000"/>
              </a:spcBef>
              <a:spcAft>
                <a:spcPts val="0"/>
              </a:spcAft>
              <a:buSzPts val="1000"/>
              <a:buChar char="●"/>
              <a:defRPr sz="1000"/>
            </a:lvl2pPr>
            <a:lvl3pPr indent="-292100" lvl="2" marL="1371600">
              <a:spcBef>
                <a:spcPts val="1000"/>
              </a:spcBef>
              <a:spcAft>
                <a:spcPts val="0"/>
              </a:spcAft>
              <a:buSzPts val="1000"/>
              <a:buChar char="●"/>
              <a:defRPr sz="1000"/>
            </a:lvl3pPr>
            <a:lvl4pPr indent="-292100" lvl="3" marL="1828800">
              <a:spcBef>
                <a:spcPts val="1000"/>
              </a:spcBef>
              <a:spcAft>
                <a:spcPts val="0"/>
              </a:spcAft>
              <a:buSzPts val="1000"/>
              <a:buChar char="●"/>
              <a:defRPr sz="1000"/>
            </a:lvl4pPr>
            <a:lvl5pPr indent="-292100" lvl="4" marL="2286000">
              <a:spcBef>
                <a:spcPts val="1000"/>
              </a:spcBef>
              <a:spcAft>
                <a:spcPts val="0"/>
              </a:spcAft>
              <a:buSzPts val="1000"/>
              <a:buChar char="●"/>
              <a:defRPr sz="1000"/>
            </a:lvl5pPr>
            <a:lvl6pPr indent="-292100" lvl="5" marL="2743200">
              <a:spcBef>
                <a:spcPts val="1000"/>
              </a:spcBef>
              <a:spcAft>
                <a:spcPts val="0"/>
              </a:spcAft>
              <a:buSzPts val="1000"/>
              <a:buChar char="●"/>
              <a:defRPr sz="1000"/>
            </a:lvl6pPr>
            <a:lvl7pPr indent="-292100" lvl="6" marL="3200400">
              <a:spcBef>
                <a:spcPts val="1000"/>
              </a:spcBef>
              <a:spcAft>
                <a:spcPts val="0"/>
              </a:spcAft>
              <a:buSzPts val="1000"/>
              <a:buChar char="●"/>
              <a:defRPr sz="1000"/>
            </a:lvl7pPr>
            <a:lvl8pPr indent="-292100" lvl="7" marL="3657600">
              <a:spcBef>
                <a:spcPts val="1000"/>
              </a:spcBef>
              <a:spcAft>
                <a:spcPts val="0"/>
              </a:spcAft>
              <a:buSzPts val="1000"/>
              <a:buChar char="●"/>
              <a:defRPr sz="1000"/>
            </a:lvl8pPr>
            <a:lvl9pPr indent="-292100" lvl="8" marL="4114800">
              <a:spcBef>
                <a:spcPts val="1000"/>
              </a:spcBef>
              <a:spcAft>
                <a:spcPts val="1000"/>
              </a:spcAft>
              <a:buSzPts val="1000"/>
              <a:buChar char="●"/>
              <a:defRPr sz="1000"/>
            </a:lvl9pPr>
          </a:lstStyle>
          <a:p/>
        </p:txBody>
      </p:sp>
      <p:sp>
        <p:nvSpPr>
          <p:cNvPr id="211" name="Google Shape;211;p28"/>
          <p:cNvSpPr txBox="1"/>
          <p:nvPr>
            <p:ph idx="6" type="body"/>
          </p:nvPr>
        </p:nvSpPr>
        <p:spPr>
          <a:xfrm>
            <a:off x="2638000" y="3420325"/>
            <a:ext cx="1662000" cy="951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000"/>
              </a:spcBef>
              <a:spcAft>
                <a:spcPts val="0"/>
              </a:spcAft>
              <a:buSzPts val="1000"/>
              <a:buChar char="●"/>
              <a:defRPr sz="1000"/>
            </a:lvl2pPr>
            <a:lvl3pPr indent="-292100" lvl="2" marL="1371600">
              <a:spcBef>
                <a:spcPts val="1000"/>
              </a:spcBef>
              <a:spcAft>
                <a:spcPts val="0"/>
              </a:spcAft>
              <a:buSzPts val="1000"/>
              <a:buChar char="●"/>
              <a:defRPr sz="1000"/>
            </a:lvl3pPr>
            <a:lvl4pPr indent="-292100" lvl="3" marL="1828800">
              <a:spcBef>
                <a:spcPts val="1000"/>
              </a:spcBef>
              <a:spcAft>
                <a:spcPts val="0"/>
              </a:spcAft>
              <a:buSzPts val="1000"/>
              <a:buChar char="●"/>
              <a:defRPr sz="1000"/>
            </a:lvl4pPr>
            <a:lvl5pPr indent="-292100" lvl="4" marL="2286000">
              <a:spcBef>
                <a:spcPts val="1000"/>
              </a:spcBef>
              <a:spcAft>
                <a:spcPts val="0"/>
              </a:spcAft>
              <a:buSzPts val="1000"/>
              <a:buChar char="●"/>
              <a:defRPr sz="1000"/>
            </a:lvl5pPr>
            <a:lvl6pPr indent="-292100" lvl="5" marL="2743200">
              <a:spcBef>
                <a:spcPts val="1000"/>
              </a:spcBef>
              <a:spcAft>
                <a:spcPts val="0"/>
              </a:spcAft>
              <a:buSzPts val="1000"/>
              <a:buChar char="●"/>
              <a:defRPr sz="1000"/>
            </a:lvl6pPr>
            <a:lvl7pPr indent="-292100" lvl="6" marL="3200400">
              <a:spcBef>
                <a:spcPts val="1000"/>
              </a:spcBef>
              <a:spcAft>
                <a:spcPts val="0"/>
              </a:spcAft>
              <a:buSzPts val="1000"/>
              <a:buChar char="●"/>
              <a:defRPr sz="1000"/>
            </a:lvl7pPr>
            <a:lvl8pPr indent="-292100" lvl="7" marL="3657600">
              <a:spcBef>
                <a:spcPts val="1000"/>
              </a:spcBef>
              <a:spcAft>
                <a:spcPts val="0"/>
              </a:spcAft>
              <a:buSzPts val="1000"/>
              <a:buChar char="●"/>
              <a:defRPr sz="1000"/>
            </a:lvl8pPr>
            <a:lvl9pPr indent="-292100" lvl="8" marL="4114800">
              <a:spcBef>
                <a:spcPts val="1000"/>
              </a:spcBef>
              <a:spcAft>
                <a:spcPts val="1000"/>
              </a:spcAft>
              <a:buSzPts val="1000"/>
              <a:buChar char="●"/>
              <a:defRPr sz="1000"/>
            </a:lvl9pPr>
          </a:lstStyle>
          <a:p/>
        </p:txBody>
      </p:sp>
      <p:sp>
        <p:nvSpPr>
          <p:cNvPr id="212" name="Google Shape;212;p28"/>
          <p:cNvSpPr txBox="1"/>
          <p:nvPr>
            <p:ph idx="7" type="body"/>
          </p:nvPr>
        </p:nvSpPr>
        <p:spPr>
          <a:xfrm>
            <a:off x="4844225" y="3420325"/>
            <a:ext cx="1662000" cy="951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000"/>
              </a:spcBef>
              <a:spcAft>
                <a:spcPts val="0"/>
              </a:spcAft>
              <a:buSzPts val="1000"/>
              <a:buChar char="●"/>
              <a:defRPr sz="1000"/>
            </a:lvl2pPr>
            <a:lvl3pPr indent="-292100" lvl="2" marL="1371600">
              <a:spcBef>
                <a:spcPts val="1000"/>
              </a:spcBef>
              <a:spcAft>
                <a:spcPts val="0"/>
              </a:spcAft>
              <a:buSzPts val="1000"/>
              <a:buChar char="●"/>
              <a:defRPr sz="1000"/>
            </a:lvl3pPr>
            <a:lvl4pPr indent="-292100" lvl="3" marL="1828800">
              <a:spcBef>
                <a:spcPts val="1000"/>
              </a:spcBef>
              <a:spcAft>
                <a:spcPts val="0"/>
              </a:spcAft>
              <a:buSzPts val="1000"/>
              <a:buChar char="●"/>
              <a:defRPr sz="1000"/>
            </a:lvl4pPr>
            <a:lvl5pPr indent="-292100" lvl="4" marL="2286000">
              <a:spcBef>
                <a:spcPts val="1000"/>
              </a:spcBef>
              <a:spcAft>
                <a:spcPts val="0"/>
              </a:spcAft>
              <a:buSzPts val="1000"/>
              <a:buChar char="●"/>
              <a:defRPr sz="1000"/>
            </a:lvl5pPr>
            <a:lvl6pPr indent="-292100" lvl="5" marL="2743200">
              <a:spcBef>
                <a:spcPts val="1000"/>
              </a:spcBef>
              <a:spcAft>
                <a:spcPts val="0"/>
              </a:spcAft>
              <a:buSzPts val="1000"/>
              <a:buChar char="●"/>
              <a:defRPr sz="1000"/>
            </a:lvl6pPr>
            <a:lvl7pPr indent="-292100" lvl="6" marL="3200400">
              <a:spcBef>
                <a:spcPts val="1000"/>
              </a:spcBef>
              <a:spcAft>
                <a:spcPts val="0"/>
              </a:spcAft>
              <a:buSzPts val="1000"/>
              <a:buChar char="●"/>
              <a:defRPr sz="1000"/>
            </a:lvl7pPr>
            <a:lvl8pPr indent="-292100" lvl="7" marL="3657600">
              <a:spcBef>
                <a:spcPts val="1000"/>
              </a:spcBef>
              <a:spcAft>
                <a:spcPts val="0"/>
              </a:spcAft>
              <a:buSzPts val="1000"/>
              <a:buChar char="●"/>
              <a:defRPr sz="1000"/>
            </a:lvl8pPr>
            <a:lvl9pPr indent="-292100" lvl="8" marL="4114800">
              <a:spcBef>
                <a:spcPts val="1000"/>
              </a:spcBef>
              <a:spcAft>
                <a:spcPts val="1000"/>
              </a:spcAft>
              <a:buSzPts val="1000"/>
              <a:buChar char="●"/>
              <a:defRPr sz="1000"/>
            </a:lvl9pPr>
          </a:lstStyle>
          <a:p/>
        </p:txBody>
      </p:sp>
      <p:sp>
        <p:nvSpPr>
          <p:cNvPr id="213" name="Google Shape;213;p28"/>
          <p:cNvSpPr txBox="1"/>
          <p:nvPr>
            <p:ph idx="8" type="body"/>
          </p:nvPr>
        </p:nvSpPr>
        <p:spPr>
          <a:xfrm>
            <a:off x="7050450" y="3420325"/>
            <a:ext cx="1662000" cy="951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000"/>
              </a:spcBef>
              <a:spcAft>
                <a:spcPts val="0"/>
              </a:spcAft>
              <a:buSzPts val="1000"/>
              <a:buChar char="●"/>
              <a:defRPr sz="1000"/>
            </a:lvl2pPr>
            <a:lvl3pPr indent="-292100" lvl="2" marL="1371600">
              <a:spcBef>
                <a:spcPts val="1000"/>
              </a:spcBef>
              <a:spcAft>
                <a:spcPts val="0"/>
              </a:spcAft>
              <a:buSzPts val="1000"/>
              <a:buChar char="●"/>
              <a:defRPr sz="1000"/>
            </a:lvl3pPr>
            <a:lvl4pPr indent="-292100" lvl="3" marL="1828800">
              <a:spcBef>
                <a:spcPts val="1000"/>
              </a:spcBef>
              <a:spcAft>
                <a:spcPts val="0"/>
              </a:spcAft>
              <a:buSzPts val="1000"/>
              <a:buChar char="●"/>
              <a:defRPr sz="1000"/>
            </a:lvl4pPr>
            <a:lvl5pPr indent="-292100" lvl="4" marL="2286000">
              <a:spcBef>
                <a:spcPts val="1000"/>
              </a:spcBef>
              <a:spcAft>
                <a:spcPts val="0"/>
              </a:spcAft>
              <a:buSzPts val="1000"/>
              <a:buChar char="●"/>
              <a:defRPr sz="1000"/>
            </a:lvl5pPr>
            <a:lvl6pPr indent="-292100" lvl="5" marL="2743200">
              <a:spcBef>
                <a:spcPts val="1000"/>
              </a:spcBef>
              <a:spcAft>
                <a:spcPts val="0"/>
              </a:spcAft>
              <a:buSzPts val="1000"/>
              <a:buChar char="●"/>
              <a:defRPr sz="1000"/>
            </a:lvl6pPr>
            <a:lvl7pPr indent="-292100" lvl="6" marL="3200400">
              <a:spcBef>
                <a:spcPts val="1000"/>
              </a:spcBef>
              <a:spcAft>
                <a:spcPts val="0"/>
              </a:spcAft>
              <a:buSzPts val="1000"/>
              <a:buChar char="●"/>
              <a:defRPr sz="1000"/>
            </a:lvl7pPr>
            <a:lvl8pPr indent="-292100" lvl="7" marL="3657600">
              <a:spcBef>
                <a:spcPts val="1000"/>
              </a:spcBef>
              <a:spcAft>
                <a:spcPts val="0"/>
              </a:spcAft>
              <a:buSzPts val="1000"/>
              <a:buChar char="●"/>
              <a:defRPr sz="1000"/>
            </a:lvl8pPr>
            <a:lvl9pPr indent="-292100" lvl="8" marL="4114800">
              <a:spcBef>
                <a:spcPts val="1000"/>
              </a:spcBef>
              <a:spcAft>
                <a:spcPts val="1000"/>
              </a:spcAft>
              <a:buSzPts val="1000"/>
              <a:buChar char="●"/>
              <a:defRPr sz="1000"/>
            </a:lvl9pPr>
          </a:lstStyle>
          <a:p/>
        </p:txBody>
      </p:sp>
      <p:sp>
        <p:nvSpPr>
          <p:cNvPr id="214" name="Google Shape;214;p28"/>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5" name="Google Shape;215;p28"/>
          <p:cNvSpPr txBox="1"/>
          <p:nvPr>
            <p:ph idx="9" type="subTitle"/>
          </p:nvPr>
        </p:nvSpPr>
        <p:spPr>
          <a:xfrm>
            <a:off x="431650" y="3147525"/>
            <a:ext cx="1662000" cy="230100"/>
          </a:xfrm>
          <a:prstGeom prst="rect">
            <a:avLst/>
          </a:prstGeom>
          <a:noFill/>
        </p:spPr>
        <p:txBody>
          <a:bodyPr anchorCtr="0" anchor="t" bIns="0" lIns="0" spcFirstLastPara="1" rIns="0" wrap="square" tIns="0">
            <a:noAutofit/>
          </a:bodyPr>
          <a:lstStyle>
            <a:lvl1pPr lvl="0">
              <a:lnSpc>
                <a:spcPct val="100000"/>
              </a:lnSpc>
              <a:spcBef>
                <a:spcPts val="0"/>
              </a:spcBef>
              <a:spcAft>
                <a:spcPts val="0"/>
              </a:spcAft>
              <a:buSzPts val="1200"/>
              <a:buNone/>
              <a:defRPr b="1" sz="1200">
                <a:solidFill>
                  <a:schemeClr val="accent1"/>
                </a:solidFill>
              </a:defRPr>
            </a:lvl1pPr>
            <a:lvl2pPr lvl="1">
              <a:lnSpc>
                <a:spcPct val="100000"/>
              </a:lnSpc>
              <a:spcBef>
                <a:spcPts val="0"/>
              </a:spcBef>
              <a:spcAft>
                <a:spcPts val="0"/>
              </a:spcAft>
              <a:buSzPts val="1200"/>
              <a:buNone/>
              <a:defRPr b="1" sz="1200">
                <a:solidFill>
                  <a:schemeClr val="accent1"/>
                </a:solidFill>
              </a:defRPr>
            </a:lvl2pPr>
            <a:lvl3pPr lvl="2">
              <a:lnSpc>
                <a:spcPct val="100000"/>
              </a:lnSpc>
              <a:spcBef>
                <a:spcPts val="0"/>
              </a:spcBef>
              <a:spcAft>
                <a:spcPts val="0"/>
              </a:spcAft>
              <a:buSzPts val="1200"/>
              <a:buNone/>
              <a:defRPr b="1" sz="1200">
                <a:solidFill>
                  <a:schemeClr val="accent1"/>
                </a:solidFill>
              </a:defRPr>
            </a:lvl3pPr>
            <a:lvl4pPr lvl="3">
              <a:lnSpc>
                <a:spcPct val="100000"/>
              </a:lnSpc>
              <a:spcBef>
                <a:spcPts val="0"/>
              </a:spcBef>
              <a:spcAft>
                <a:spcPts val="0"/>
              </a:spcAft>
              <a:buSzPts val="1200"/>
              <a:buNone/>
              <a:defRPr b="1" sz="1200">
                <a:solidFill>
                  <a:schemeClr val="accent1"/>
                </a:solidFill>
              </a:defRPr>
            </a:lvl4pPr>
            <a:lvl5pPr lvl="4">
              <a:lnSpc>
                <a:spcPct val="100000"/>
              </a:lnSpc>
              <a:spcBef>
                <a:spcPts val="0"/>
              </a:spcBef>
              <a:spcAft>
                <a:spcPts val="0"/>
              </a:spcAft>
              <a:buSzPts val="1200"/>
              <a:buNone/>
              <a:defRPr b="1" sz="1200">
                <a:solidFill>
                  <a:schemeClr val="accent1"/>
                </a:solidFill>
              </a:defRPr>
            </a:lvl5pPr>
            <a:lvl6pPr lvl="5">
              <a:lnSpc>
                <a:spcPct val="100000"/>
              </a:lnSpc>
              <a:spcBef>
                <a:spcPts val="0"/>
              </a:spcBef>
              <a:spcAft>
                <a:spcPts val="0"/>
              </a:spcAft>
              <a:buSzPts val="1200"/>
              <a:buNone/>
              <a:defRPr b="1" sz="1200">
                <a:solidFill>
                  <a:schemeClr val="accent1"/>
                </a:solidFill>
              </a:defRPr>
            </a:lvl6pPr>
            <a:lvl7pPr lvl="6">
              <a:lnSpc>
                <a:spcPct val="100000"/>
              </a:lnSpc>
              <a:spcBef>
                <a:spcPts val="0"/>
              </a:spcBef>
              <a:spcAft>
                <a:spcPts val="0"/>
              </a:spcAft>
              <a:buSzPts val="1200"/>
              <a:buNone/>
              <a:defRPr b="1" sz="1200">
                <a:solidFill>
                  <a:schemeClr val="accent1"/>
                </a:solidFill>
              </a:defRPr>
            </a:lvl7pPr>
            <a:lvl8pPr lvl="7">
              <a:lnSpc>
                <a:spcPct val="100000"/>
              </a:lnSpc>
              <a:spcBef>
                <a:spcPts val="0"/>
              </a:spcBef>
              <a:spcAft>
                <a:spcPts val="0"/>
              </a:spcAft>
              <a:buSzPts val="1200"/>
              <a:buNone/>
              <a:defRPr b="1" sz="1200">
                <a:solidFill>
                  <a:schemeClr val="accent1"/>
                </a:solidFill>
              </a:defRPr>
            </a:lvl8pPr>
            <a:lvl9pPr lvl="8">
              <a:lnSpc>
                <a:spcPct val="100000"/>
              </a:lnSpc>
              <a:spcBef>
                <a:spcPts val="0"/>
              </a:spcBef>
              <a:spcAft>
                <a:spcPts val="0"/>
              </a:spcAft>
              <a:buSzPts val="1200"/>
              <a:buNone/>
              <a:defRPr b="1" sz="1200">
                <a:solidFill>
                  <a:schemeClr val="accent1"/>
                </a:solidFill>
              </a:defRPr>
            </a:lvl9pPr>
          </a:lstStyle>
          <a:p/>
        </p:txBody>
      </p:sp>
      <p:sp>
        <p:nvSpPr>
          <p:cNvPr id="216" name="Google Shape;216;p28"/>
          <p:cNvSpPr txBox="1"/>
          <p:nvPr>
            <p:ph idx="13" type="subTitle"/>
          </p:nvPr>
        </p:nvSpPr>
        <p:spPr>
          <a:xfrm>
            <a:off x="2638025" y="3147525"/>
            <a:ext cx="1662000" cy="230100"/>
          </a:xfrm>
          <a:prstGeom prst="rect">
            <a:avLst/>
          </a:prstGeom>
          <a:noFill/>
        </p:spPr>
        <p:txBody>
          <a:bodyPr anchorCtr="0" anchor="t" bIns="0" lIns="0" spcFirstLastPara="1" rIns="0" wrap="square" tIns="0">
            <a:noAutofit/>
          </a:bodyPr>
          <a:lstStyle>
            <a:lvl1pPr lvl="0">
              <a:lnSpc>
                <a:spcPct val="100000"/>
              </a:lnSpc>
              <a:spcBef>
                <a:spcPts val="0"/>
              </a:spcBef>
              <a:spcAft>
                <a:spcPts val="0"/>
              </a:spcAft>
              <a:buSzPts val="1200"/>
              <a:buNone/>
              <a:defRPr b="1" sz="1200">
                <a:solidFill>
                  <a:schemeClr val="accent1"/>
                </a:solidFill>
              </a:defRPr>
            </a:lvl1pPr>
            <a:lvl2pPr lvl="1">
              <a:lnSpc>
                <a:spcPct val="100000"/>
              </a:lnSpc>
              <a:spcBef>
                <a:spcPts val="0"/>
              </a:spcBef>
              <a:spcAft>
                <a:spcPts val="0"/>
              </a:spcAft>
              <a:buSzPts val="1200"/>
              <a:buNone/>
              <a:defRPr b="1" sz="1200">
                <a:solidFill>
                  <a:schemeClr val="accent1"/>
                </a:solidFill>
              </a:defRPr>
            </a:lvl2pPr>
            <a:lvl3pPr lvl="2">
              <a:lnSpc>
                <a:spcPct val="100000"/>
              </a:lnSpc>
              <a:spcBef>
                <a:spcPts val="0"/>
              </a:spcBef>
              <a:spcAft>
                <a:spcPts val="0"/>
              </a:spcAft>
              <a:buSzPts val="1200"/>
              <a:buNone/>
              <a:defRPr b="1" sz="1200">
                <a:solidFill>
                  <a:schemeClr val="accent1"/>
                </a:solidFill>
              </a:defRPr>
            </a:lvl3pPr>
            <a:lvl4pPr lvl="3">
              <a:lnSpc>
                <a:spcPct val="100000"/>
              </a:lnSpc>
              <a:spcBef>
                <a:spcPts val="0"/>
              </a:spcBef>
              <a:spcAft>
                <a:spcPts val="0"/>
              </a:spcAft>
              <a:buSzPts val="1200"/>
              <a:buNone/>
              <a:defRPr b="1" sz="1200">
                <a:solidFill>
                  <a:schemeClr val="accent1"/>
                </a:solidFill>
              </a:defRPr>
            </a:lvl4pPr>
            <a:lvl5pPr lvl="4">
              <a:lnSpc>
                <a:spcPct val="100000"/>
              </a:lnSpc>
              <a:spcBef>
                <a:spcPts val="0"/>
              </a:spcBef>
              <a:spcAft>
                <a:spcPts val="0"/>
              </a:spcAft>
              <a:buSzPts val="1200"/>
              <a:buNone/>
              <a:defRPr b="1" sz="1200">
                <a:solidFill>
                  <a:schemeClr val="accent1"/>
                </a:solidFill>
              </a:defRPr>
            </a:lvl5pPr>
            <a:lvl6pPr lvl="5">
              <a:lnSpc>
                <a:spcPct val="100000"/>
              </a:lnSpc>
              <a:spcBef>
                <a:spcPts val="0"/>
              </a:spcBef>
              <a:spcAft>
                <a:spcPts val="0"/>
              </a:spcAft>
              <a:buSzPts val="1200"/>
              <a:buNone/>
              <a:defRPr b="1" sz="1200">
                <a:solidFill>
                  <a:schemeClr val="accent1"/>
                </a:solidFill>
              </a:defRPr>
            </a:lvl6pPr>
            <a:lvl7pPr lvl="6">
              <a:lnSpc>
                <a:spcPct val="100000"/>
              </a:lnSpc>
              <a:spcBef>
                <a:spcPts val="0"/>
              </a:spcBef>
              <a:spcAft>
                <a:spcPts val="0"/>
              </a:spcAft>
              <a:buSzPts val="1200"/>
              <a:buNone/>
              <a:defRPr b="1" sz="1200">
                <a:solidFill>
                  <a:schemeClr val="accent1"/>
                </a:solidFill>
              </a:defRPr>
            </a:lvl7pPr>
            <a:lvl8pPr lvl="7">
              <a:lnSpc>
                <a:spcPct val="100000"/>
              </a:lnSpc>
              <a:spcBef>
                <a:spcPts val="0"/>
              </a:spcBef>
              <a:spcAft>
                <a:spcPts val="0"/>
              </a:spcAft>
              <a:buSzPts val="1200"/>
              <a:buNone/>
              <a:defRPr b="1" sz="1200">
                <a:solidFill>
                  <a:schemeClr val="accent1"/>
                </a:solidFill>
              </a:defRPr>
            </a:lvl8pPr>
            <a:lvl9pPr lvl="8">
              <a:lnSpc>
                <a:spcPct val="100000"/>
              </a:lnSpc>
              <a:spcBef>
                <a:spcPts val="0"/>
              </a:spcBef>
              <a:spcAft>
                <a:spcPts val="0"/>
              </a:spcAft>
              <a:buSzPts val="1200"/>
              <a:buNone/>
              <a:defRPr b="1" sz="1200">
                <a:solidFill>
                  <a:schemeClr val="accent1"/>
                </a:solidFill>
              </a:defRPr>
            </a:lvl9pPr>
          </a:lstStyle>
          <a:p/>
        </p:txBody>
      </p:sp>
      <p:sp>
        <p:nvSpPr>
          <p:cNvPr id="217" name="Google Shape;217;p28"/>
          <p:cNvSpPr txBox="1"/>
          <p:nvPr>
            <p:ph idx="14" type="subTitle"/>
          </p:nvPr>
        </p:nvSpPr>
        <p:spPr>
          <a:xfrm>
            <a:off x="4844225" y="3147525"/>
            <a:ext cx="1662000" cy="230100"/>
          </a:xfrm>
          <a:prstGeom prst="rect">
            <a:avLst/>
          </a:prstGeom>
          <a:noFill/>
        </p:spPr>
        <p:txBody>
          <a:bodyPr anchorCtr="0" anchor="t" bIns="0" lIns="0" spcFirstLastPara="1" rIns="0" wrap="square" tIns="0">
            <a:noAutofit/>
          </a:bodyPr>
          <a:lstStyle>
            <a:lvl1pPr lvl="0">
              <a:lnSpc>
                <a:spcPct val="100000"/>
              </a:lnSpc>
              <a:spcBef>
                <a:spcPts val="0"/>
              </a:spcBef>
              <a:spcAft>
                <a:spcPts val="0"/>
              </a:spcAft>
              <a:buSzPts val="1200"/>
              <a:buNone/>
              <a:defRPr b="1" sz="1200">
                <a:solidFill>
                  <a:schemeClr val="accent1"/>
                </a:solidFill>
              </a:defRPr>
            </a:lvl1pPr>
            <a:lvl2pPr lvl="1">
              <a:lnSpc>
                <a:spcPct val="100000"/>
              </a:lnSpc>
              <a:spcBef>
                <a:spcPts val="0"/>
              </a:spcBef>
              <a:spcAft>
                <a:spcPts val="0"/>
              </a:spcAft>
              <a:buSzPts val="1200"/>
              <a:buNone/>
              <a:defRPr b="1" sz="1200">
                <a:solidFill>
                  <a:schemeClr val="accent1"/>
                </a:solidFill>
              </a:defRPr>
            </a:lvl2pPr>
            <a:lvl3pPr lvl="2">
              <a:lnSpc>
                <a:spcPct val="100000"/>
              </a:lnSpc>
              <a:spcBef>
                <a:spcPts val="0"/>
              </a:spcBef>
              <a:spcAft>
                <a:spcPts val="0"/>
              </a:spcAft>
              <a:buSzPts val="1200"/>
              <a:buNone/>
              <a:defRPr b="1" sz="1200">
                <a:solidFill>
                  <a:schemeClr val="accent1"/>
                </a:solidFill>
              </a:defRPr>
            </a:lvl3pPr>
            <a:lvl4pPr lvl="3">
              <a:lnSpc>
                <a:spcPct val="100000"/>
              </a:lnSpc>
              <a:spcBef>
                <a:spcPts val="0"/>
              </a:spcBef>
              <a:spcAft>
                <a:spcPts val="0"/>
              </a:spcAft>
              <a:buSzPts val="1200"/>
              <a:buNone/>
              <a:defRPr b="1" sz="1200">
                <a:solidFill>
                  <a:schemeClr val="accent1"/>
                </a:solidFill>
              </a:defRPr>
            </a:lvl4pPr>
            <a:lvl5pPr lvl="4">
              <a:lnSpc>
                <a:spcPct val="100000"/>
              </a:lnSpc>
              <a:spcBef>
                <a:spcPts val="0"/>
              </a:spcBef>
              <a:spcAft>
                <a:spcPts val="0"/>
              </a:spcAft>
              <a:buSzPts val="1200"/>
              <a:buNone/>
              <a:defRPr b="1" sz="1200">
                <a:solidFill>
                  <a:schemeClr val="accent1"/>
                </a:solidFill>
              </a:defRPr>
            </a:lvl5pPr>
            <a:lvl6pPr lvl="5">
              <a:lnSpc>
                <a:spcPct val="100000"/>
              </a:lnSpc>
              <a:spcBef>
                <a:spcPts val="0"/>
              </a:spcBef>
              <a:spcAft>
                <a:spcPts val="0"/>
              </a:spcAft>
              <a:buSzPts val="1200"/>
              <a:buNone/>
              <a:defRPr b="1" sz="1200">
                <a:solidFill>
                  <a:schemeClr val="accent1"/>
                </a:solidFill>
              </a:defRPr>
            </a:lvl6pPr>
            <a:lvl7pPr lvl="6">
              <a:lnSpc>
                <a:spcPct val="100000"/>
              </a:lnSpc>
              <a:spcBef>
                <a:spcPts val="0"/>
              </a:spcBef>
              <a:spcAft>
                <a:spcPts val="0"/>
              </a:spcAft>
              <a:buSzPts val="1200"/>
              <a:buNone/>
              <a:defRPr b="1" sz="1200">
                <a:solidFill>
                  <a:schemeClr val="accent1"/>
                </a:solidFill>
              </a:defRPr>
            </a:lvl7pPr>
            <a:lvl8pPr lvl="7">
              <a:lnSpc>
                <a:spcPct val="100000"/>
              </a:lnSpc>
              <a:spcBef>
                <a:spcPts val="0"/>
              </a:spcBef>
              <a:spcAft>
                <a:spcPts val="0"/>
              </a:spcAft>
              <a:buSzPts val="1200"/>
              <a:buNone/>
              <a:defRPr b="1" sz="1200">
                <a:solidFill>
                  <a:schemeClr val="accent1"/>
                </a:solidFill>
              </a:defRPr>
            </a:lvl8pPr>
            <a:lvl9pPr lvl="8">
              <a:lnSpc>
                <a:spcPct val="100000"/>
              </a:lnSpc>
              <a:spcBef>
                <a:spcPts val="0"/>
              </a:spcBef>
              <a:spcAft>
                <a:spcPts val="0"/>
              </a:spcAft>
              <a:buSzPts val="1200"/>
              <a:buNone/>
              <a:defRPr b="1" sz="1200">
                <a:solidFill>
                  <a:schemeClr val="accent1"/>
                </a:solidFill>
              </a:defRPr>
            </a:lvl9pPr>
          </a:lstStyle>
          <a:p/>
        </p:txBody>
      </p:sp>
      <p:sp>
        <p:nvSpPr>
          <p:cNvPr id="218" name="Google Shape;218;p28"/>
          <p:cNvSpPr txBox="1"/>
          <p:nvPr>
            <p:ph idx="15" type="subTitle"/>
          </p:nvPr>
        </p:nvSpPr>
        <p:spPr>
          <a:xfrm>
            <a:off x="7050425" y="3147525"/>
            <a:ext cx="1662000" cy="230100"/>
          </a:xfrm>
          <a:prstGeom prst="rect">
            <a:avLst/>
          </a:prstGeom>
          <a:noFill/>
        </p:spPr>
        <p:txBody>
          <a:bodyPr anchorCtr="0" anchor="t" bIns="0" lIns="0" spcFirstLastPara="1" rIns="0" wrap="square" tIns="0">
            <a:noAutofit/>
          </a:bodyPr>
          <a:lstStyle>
            <a:lvl1pPr lvl="0">
              <a:lnSpc>
                <a:spcPct val="100000"/>
              </a:lnSpc>
              <a:spcBef>
                <a:spcPts val="0"/>
              </a:spcBef>
              <a:spcAft>
                <a:spcPts val="0"/>
              </a:spcAft>
              <a:buSzPts val="1200"/>
              <a:buNone/>
              <a:defRPr b="1" sz="1200">
                <a:solidFill>
                  <a:schemeClr val="accent1"/>
                </a:solidFill>
              </a:defRPr>
            </a:lvl1pPr>
            <a:lvl2pPr lvl="1">
              <a:lnSpc>
                <a:spcPct val="100000"/>
              </a:lnSpc>
              <a:spcBef>
                <a:spcPts val="0"/>
              </a:spcBef>
              <a:spcAft>
                <a:spcPts val="0"/>
              </a:spcAft>
              <a:buSzPts val="1200"/>
              <a:buNone/>
              <a:defRPr b="1" sz="1200">
                <a:solidFill>
                  <a:schemeClr val="accent1"/>
                </a:solidFill>
              </a:defRPr>
            </a:lvl2pPr>
            <a:lvl3pPr lvl="2">
              <a:lnSpc>
                <a:spcPct val="100000"/>
              </a:lnSpc>
              <a:spcBef>
                <a:spcPts val="0"/>
              </a:spcBef>
              <a:spcAft>
                <a:spcPts val="0"/>
              </a:spcAft>
              <a:buSzPts val="1200"/>
              <a:buNone/>
              <a:defRPr b="1" sz="1200">
                <a:solidFill>
                  <a:schemeClr val="accent1"/>
                </a:solidFill>
              </a:defRPr>
            </a:lvl3pPr>
            <a:lvl4pPr lvl="3">
              <a:lnSpc>
                <a:spcPct val="100000"/>
              </a:lnSpc>
              <a:spcBef>
                <a:spcPts val="0"/>
              </a:spcBef>
              <a:spcAft>
                <a:spcPts val="0"/>
              </a:spcAft>
              <a:buSzPts val="1200"/>
              <a:buNone/>
              <a:defRPr b="1" sz="1200">
                <a:solidFill>
                  <a:schemeClr val="accent1"/>
                </a:solidFill>
              </a:defRPr>
            </a:lvl4pPr>
            <a:lvl5pPr lvl="4">
              <a:lnSpc>
                <a:spcPct val="100000"/>
              </a:lnSpc>
              <a:spcBef>
                <a:spcPts val="0"/>
              </a:spcBef>
              <a:spcAft>
                <a:spcPts val="0"/>
              </a:spcAft>
              <a:buSzPts val="1200"/>
              <a:buNone/>
              <a:defRPr b="1" sz="1200">
                <a:solidFill>
                  <a:schemeClr val="accent1"/>
                </a:solidFill>
              </a:defRPr>
            </a:lvl5pPr>
            <a:lvl6pPr lvl="5">
              <a:lnSpc>
                <a:spcPct val="100000"/>
              </a:lnSpc>
              <a:spcBef>
                <a:spcPts val="0"/>
              </a:spcBef>
              <a:spcAft>
                <a:spcPts val="0"/>
              </a:spcAft>
              <a:buSzPts val="1200"/>
              <a:buNone/>
              <a:defRPr b="1" sz="1200">
                <a:solidFill>
                  <a:schemeClr val="accent1"/>
                </a:solidFill>
              </a:defRPr>
            </a:lvl6pPr>
            <a:lvl7pPr lvl="6">
              <a:lnSpc>
                <a:spcPct val="100000"/>
              </a:lnSpc>
              <a:spcBef>
                <a:spcPts val="0"/>
              </a:spcBef>
              <a:spcAft>
                <a:spcPts val="0"/>
              </a:spcAft>
              <a:buSzPts val="1200"/>
              <a:buNone/>
              <a:defRPr b="1" sz="1200">
                <a:solidFill>
                  <a:schemeClr val="accent1"/>
                </a:solidFill>
              </a:defRPr>
            </a:lvl7pPr>
            <a:lvl8pPr lvl="7">
              <a:lnSpc>
                <a:spcPct val="100000"/>
              </a:lnSpc>
              <a:spcBef>
                <a:spcPts val="0"/>
              </a:spcBef>
              <a:spcAft>
                <a:spcPts val="0"/>
              </a:spcAft>
              <a:buSzPts val="1200"/>
              <a:buNone/>
              <a:defRPr b="1" sz="1200">
                <a:solidFill>
                  <a:schemeClr val="accent1"/>
                </a:solidFill>
              </a:defRPr>
            </a:lvl8pPr>
            <a:lvl9pPr lvl="8">
              <a:lnSpc>
                <a:spcPct val="100000"/>
              </a:lnSpc>
              <a:spcBef>
                <a:spcPts val="0"/>
              </a:spcBef>
              <a:spcAft>
                <a:spcPts val="0"/>
              </a:spcAft>
              <a:buSzPts val="1200"/>
              <a:buNone/>
              <a:defRPr b="1" sz="1200">
                <a:solidFill>
                  <a:schemeClr val="accen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5 circle images, subtitle, body">
  <p:cSld name="TITLE_ONLY_1_2_2">
    <p:spTree>
      <p:nvGrpSpPr>
        <p:cNvPr id="219" name="Shape 219"/>
        <p:cNvGrpSpPr/>
        <p:nvPr/>
      </p:nvGrpSpPr>
      <p:grpSpPr>
        <a:xfrm>
          <a:off x="0" y="0"/>
          <a:ext cx="0" cy="0"/>
          <a:chOff x="0" y="0"/>
          <a:chExt cx="0" cy="0"/>
        </a:xfrm>
      </p:grpSpPr>
      <p:sp>
        <p:nvSpPr>
          <p:cNvPr id="220" name="Google Shape;220;p2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21" name="Google Shape;221;p29"/>
          <p:cNvSpPr/>
          <p:nvPr>
            <p:ph idx="2" type="pic"/>
          </p:nvPr>
        </p:nvSpPr>
        <p:spPr>
          <a:xfrm>
            <a:off x="431775" y="1332539"/>
            <a:ext cx="1392600" cy="1392600"/>
          </a:xfrm>
          <a:prstGeom prst="ellipse">
            <a:avLst/>
          </a:prstGeom>
          <a:noFill/>
          <a:ln>
            <a:noFill/>
          </a:ln>
        </p:spPr>
      </p:sp>
      <p:sp>
        <p:nvSpPr>
          <p:cNvPr id="222" name="Google Shape;222;p29"/>
          <p:cNvSpPr/>
          <p:nvPr>
            <p:ph idx="3" type="pic"/>
          </p:nvPr>
        </p:nvSpPr>
        <p:spPr>
          <a:xfrm>
            <a:off x="2153751" y="1332539"/>
            <a:ext cx="1392600" cy="1392600"/>
          </a:xfrm>
          <a:prstGeom prst="ellipse">
            <a:avLst/>
          </a:prstGeom>
          <a:noFill/>
          <a:ln>
            <a:noFill/>
          </a:ln>
        </p:spPr>
      </p:sp>
      <p:sp>
        <p:nvSpPr>
          <p:cNvPr id="223" name="Google Shape;223;p29"/>
          <p:cNvSpPr/>
          <p:nvPr>
            <p:ph idx="4" type="pic"/>
          </p:nvPr>
        </p:nvSpPr>
        <p:spPr>
          <a:xfrm>
            <a:off x="3875727" y="1332539"/>
            <a:ext cx="1392600" cy="1392600"/>
          </a:xfrm>
          <a:prstGeom prst="ellipse">
            <a:avLst/>
          </a:prstGeom>
          <a:noFill/>
          <a:ln>
            <a:noFill/>
          </a:ln>
        </p:spPr>
      </p:sp>
      <p:sp>
        <p:nvSpPr>
          <p:cNvPr id="224" name="Google Shape;224;p29"/>
          <p:cNvSpPr/>
          <p:nvPr>
            <p:ph idx="5" type="pic"/>
          </p:nvPr>
        </p:nvSpPr>
        <p:spPr>
          <a:xfrm>
            <a:off x="5597703" y="1332539"/>
            <a:ext cx="1392600" cy="1392600"/>
          </a:xfrm>
          <a:prstGeom prst="ellipse">
            <a:avLst/>
          </a:prstGeom>
          <a:noFill/>
          <a:ln>
            <a:noFill/>
          </a:ln>
        </p:spPr>
      </p:sp>
      <p:sp>
        <p:nvSpPr>
          <p:cNvPr id="225" name="Google Shape;225;p29"/>
          <p:cNvSpPr/>
          <p:nvPr>
            <p:ph idx="6" type="pic"/>
          </p:nvPr>
        </p:nvSpPr>
        <p:spPr>
          <a:xfrm>
            <a:off x="7319678" y="1332539"/>
            <a:ext cx="1392600" cy="1392600"/>
          </a:xfrm>
          <a:prstGeom prst="ellipse">
            <a:avLst/>
          </a:prstGeom>
          <a:noFill/>
          <a:ln>
            <a:noFill/>
          </a:ln>
        </p:spPr>
      </p:sp>
      <p:sp>
        <p:nvSpPr>
          <p:cNvPr id="226" name="Google Shape;226;p29"/>
          <p:cNvSpPr txBox="1"/>
          <p:nvPr>
            <p:ph idx="1" type="body"/>
          </p:nvPr>
        </p:nvSpPr>
        <p:spPr>
          <a:xfrm>
            <a:off x="431775" y="3245090"/>
            <a:ext cx="1392600" cy="11181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000"/>
              </a:spcBef>
              <a:spcAft>
                <a:spcPts val="0"/>
              </a:spcAft>
              <a:buSzPts val="1000"/>
              <a:buChar char="●"/>
              <a:defRPr sz="1000"/>
            </a:lvl2pPr>
            <a:lvl3pPr indent="-292100" lvl="2" marL="1371600">
              <a:spcBef>
                <a:spcPts val="1000"/>
              </a:spcBef>
              <a:spcAft>
                <a:spcPts val="0"/>
              </a:spcAft>
              <a:buSzPts val="1000"/>
              <a:buChar char="●"/>
              <a:defRPr sz="1000"/>
            </a:lvl3pPr>
            <a:lvl4pPr indent="-292100" lvl="3" marL="1828800">
              <a:spcBef>
                <a:spcPts val="1000"/>
              </a:spcBef>
              <a:spcAft>
                <a:spcPts val="0"/>
              </a:spcAft>
              <a:buSzPts val="1000"/>
              <a:buChar char="●"/>
              <a:defRPr sz="1000"/>
            </a:lvl4pPr>
            <a:lvl5pPr indent="-292100" lvl="4" marL="2286000">
              <a:spcBef>
                <a:spcPts val="1000"/>
              </a:spcBef>
              <a:spcAft>
                <a:spcPts val="0"/>
              </a:spcAft>
              <a:buSzPts val="1000"/>
              <a:buChar char="●"/>
              <a:defRPr sz="1000"/>
            </a:lvl5pPr>
            <a:lvl6pPr indent="-292100" lvl="5" marL="2743200">
              <a:spcBef>
                <a:spcPts val="1000"/>
              </a:spcBef>
              <a:spcAft>
                <a:spcPts val="0"/>
              </a:spcAft>
              <a:buSzPts val="1000"/>
              <a:buChar char="●"/>
              <a:defRPr sz="1000"/>
            </a:lvl6pPr>
            <a:lvl7pPr indent="-292100" lvl="6" marL="3200400">
              <a:spcBef>
                <a:spcPts val="1000"/>
              </a:spcBef>
              <a:spcAft>
                <a:spcPts val="0"/>
              </a:spcAft>
              <a:buSzPts val="1000"/>
              <a:buChar char="●"/>
              <a:defRPr sz="1000"/>
            </a:lvl7pPr>
            <a:lvl8pPr indent="-292100" lvl="7" marL="3657600">
              <a:spcBef>
                <a:spcPts val="1000"/>
              </a:spcBef>
              <a:spcAft>
                <a:spcPts val="0"/>
              </a:spcAft>
              <a:buSzPts val="1000"/>
              <a:buChar char="●"/>
              <a:defRPr sz="1000"/>
            </a:lvl8pPr>
            <a:lvl9pPr indent="-292100" lvl="8" marL="4114800">
              <a:spcBef>
                <a:spcPts val="1000"/>
              </a:spcBef>
              <a:spcAft>
                <a:spcPts val="1000"/>
              </a:spcAft>
              <a:buSzPts val="1000"/>
              <a:buChar char="●"/>
              <a:defRPr sz="1000"/>
            </a:lvl9pPr>
          </a:lstStyle>
          <a:p/>
        </p:txBody>
      </p:sp>
      <p:sp>
        <p:nvSpPr>
          <p:cNvPr id="227" name="Google Shape;227;p29"/>
          <p:cNvSpPr txBox="1"/>
          <p:nvPr>
            <p:ph idx="7" type="body"/>
          </p:nvPr>
        </p:nvSpPr>
        <p:spPr>
          <a:xfrm>
            <a:off x="2153750" y="3245090"/>
            <a:ext cx="1392600" cy="11181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000"/>
              </a:spcBef>
              <a:spcAft>
                <a:spcPts val="0"/>
              </a:spcAft>
              <a:buSzPts val="1000"/>
              <a:buChar char="●"/>
              <a:defRPr sz="1000"/>
            </a:lvl2pPr>
            <a:lvl3pPr indent="-292100" lvl="2" marL="1371600">
              <a:spcBef>
                <a:spcPts val="1000"/>
              </a:spcBef>
              <a:spcAft>
                <a:spcPts val="0"/>
              </a:spcAft>
              <a:buSzPts val="1000"/>
              <a:buChar char="●"/>
              <a:defRPr sz="1000"/>
            </a:lvl3pPr>
            <a:lvl4pPr indent="-292100" lvl="3" marL="1828800">
              <a:spcBef>
                <a:spcPts val="1000"/>
              </a:spcBef>
              <a:spcAft>
                <a:spcPts val="0"/>
              </a:spcAft>
              <a:buSzPts val="1000"/>
              <a:buChar char="●"/>
              <a:defRPr sz="1000"/>
            </a:lvl4pPr>
            <a:lvl5pPr indent="-292100" lvl="4" marL="2286000">
              <a:spcBef>
                <a:spcPts val="1000"/>
              </a:spcBef>
              <a:spcAft>
                <a:spcPts val="0"/>
              </a:spcAft>
              <a:buSzPts val="1000"/>
              <a:buChar char="●"/>
              <a:defRPr sz="1000"/>
            </a:lvl5pPr>
            <a:lvl6pPr indent="-292100" lvl="5" marL="2743200">
              <a:spcBef>
                <a:spcPts val="1000"/>
              </a:spcBef>
              <a:spcAft>
                <a:spcPts val="0"/>
              </a:spcAft>
              <a:buSzPts val="1000"/>
              <a:buChar char="●"/>
              <a:defRPr sz="1000"/>
            </a:lvl6pPr>
            <a:lvl7pPr indent="-292100" lvl="6" marL="3200400">
              <a:spcBef>
                <a:spcPts val="1000"/>
              </a:spcBef>
              <a:spcAft>
                <a:spcPts val="0"/>
              </a:spcAft>
              <a:buSzPts val="1000"/>
              <a:buChar char="●"/>
              <a:defRPr sz="1000"/>
            </a:lvl7pPr>
            <a:lvl8pPr indent="-292100" lvl="7" marL="3657600">
              <a:spcBef>
                <a:spcPts val="1000"/>
              </a:spcBef>
              <a:spcAft>
                <a:spcPts val="0"/>
              </a:spcAft>
              <a:buSzPts val="1000"/>
              <a:buChar char="●"/>
              <a:defRPr sz="1000"/>
            </a:lvl8pPr>
            <a:lvl9pPr indent="-292100" lvl="8" marL="4114800">
              <a:spcBef>
                <a:spcPts val="1000"/>
              </a:spcBef>
              <a:spcAft>
                <a:spcPts val="1000"/>
              </a:spcAft>
              <a:buSzPts val="1000"/>
              <a:buChar char="●"/>
              <a:defRPr sz="1000"/>
            </a:lvl9pPr>
          </a:lstStyle>
          <a:p/>
        </p:txBody>
      </p:sp>
      <p:sp>
        <p:nvSpPr>
          <p:cNvPr id="228" name="Google Shape;228;p29"/>
          <p:cNvSpPr txBox="1"/>
          <p:nvPr>
            <p:ph idx="8" type="body"/>
          </p:nvPr>
        </p:nvSpPr>
        <p:spPr>
          <a:xfrm>
            <a:off x="3875725" y="3245090"/>
            <a:ext cx="1392600" cy="11181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000"/>
              </a:spcBef>
              <a:spcAft>
                <a:spcPts val="0"/>
              </a:spcAft>
              <a:buSzPts val="1000"/>
              <a:buChar char="●"/>
              <a:defRPr sz="1000"/>
            </a:lvl2pPr>
            <a:lvl3pPr indent="-292100" lvl="2" marL="1371600">
              <a:spcBef>
                <a:spcPts val="1000"/>
              </a:spcBef>
              <a:spcAft>
                <a:spcPts val="0"/>
              </a:spcAft>
              <a:buSzPts val="1000"/>
              <a:buChar char="●"/>
              <a:defRPr sz="1000"/>
            </a:lvl3pPr>
            <a:lvl4pPr indent="-292100" lvl="3" marL="1828800">
              <a:spcBef>
                <a:spcPts val="1000"/>
              </a:spcBef>
              <a:spcAft>
                <a:spcPts val="0"/>
              </a:spcAft>
              <a:buSzPts val="1000"/>
              <a:buChar char="●"/>
              <a:defRPr sz="1000"/>
            </a:lvl4pPr>
            <a:lvl5pPr indent="-292100" lvl="4" marL="2286000">
              <a:spcBef>
                <a:spcPts val="1000"/>
              </a:spcBef>
              <a:spcAft>
                <a:spcPts val="0"/>
              </a:spcAft>
              <a:buSzPts val="1000"/>
              <a:buChar char="●"/>
              <a:defRPr sz="1000"/>
            </a:lvl5pPr>
            <a:lvl6pPr indent="-292100" lvl="5" marL="2743200">
              <a:spcBef>
                <a:spcPts val="1000"/>
              </a:spcBef>
              <a:spcAft>
                <a:spcPts val="0"/>
              </a:spcAft>
              <a:buSzPts val="1000"/>
              <a:buChar char="●"/>
              <a:defRPr sz="1000"/>
            </a:lvl6pPr>
            <a:lvl7pPr indent="-292100" lvl="6" marL="3200400">
              <a:spcBef>
                <a:spcPts val="1000"/>
              </a:spcBef>
              <a:spcAft>
                <a:spcPts val="0"/>
              </a:spcAft>
              <a:buSzPts val="1000"/>
              <a:buChar char="●"/>
              <a:defRPr sz="1000"/>
            </a:lvl7pPr>
            <a:lvl8pPr indent="-292100" lvl="7" marL="3657600">
              <a:spcBef>
                <a:spcPts val="1000"/>
              </a:spcBef>
              <a:spcAft>
                <a:spcPts val="0"/>
              </a:spcAft>
              <a:buSzPts val="1000"/>
              <a:buChar char="●"/>
              <a:defRPr sz="1000"/>
            </a:lvl8pPr>
            <a:lvl9pPr indent="-292100" lvl="8" marL="4114800">
              <a:spcBef>
                <a:spcPts val="1000"/>
              </a:spcBef>
              <a:spcAft>
                <a:spcPts val="1000"/>
              </a:spcAft>
              <a:buSzPts val="1000"/>
              <a:buChar char="●"/>
              <a:defRPr sz="1000"/>
            </a:lvl9pPr>
          </a:lstStyle>
          <a:p/>
        </p:txBody>
      </p:sp>
      <p:sp>
        <p:nvSpPr>
          <p:cNvPr id="229" name="Google Shape;229;p29"/>
          <p:cNvSpPr txBox="1"/>
          <p:nvPr>
            <p:ph idx="9" type="body"/>
          </p:nvPr>
        </p:nvSpPr>
        <p:spPr>
          <a:xfrm>
            <a:off x="7319675" y="3245090"/>
            <a:ext cx="1392600" cy="11181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000"/>
              </a:spcBef>
              <a:spcAft>
                <a:spcPts val="0"/>
              </a:spcAft>
              <a:buSzPts val="1000"/>
              <a:buChar char="●"/>
              <a:defRPr sz="1000"/>
            </a:lvl2pPr>
            <a:lvl3pPr indent="-292100" lvl="2" marL="1371600">
              <a:spcBef>
                <a:spcPts val="1000"/>
              </a:spcBef>
              <a:spcAft>
                <a:spcPts val="0"/>
              </a:spcAft>
              <a:buSzPts val="1000"/>
              <a:buChar char="●"/>
              <a:defRPr sz="1000"/>
            </a:lvl3pPr>
            <a:lvl4pPr indent="-292100" lvl="3" marL="1828800">
              <a:spcBef>
                <a:spcPts val="1000"/>
              </a:spcBef>
              <a:spcAft>
                <a:spcPts val="0"/>
              </a:spcAft>
              <a:buSzPts val="1000"/>
              <a:buChar char="●"/>
              <a:defRPr sz="1000"/>
            </a:lvl4pPr>
            <a:lvl5pPr indent="-292100" lvl="4" marL="2286000">
              <a:spcBef>
                <a:spcPts val="1000"/>
              </a:spcBef>
              <a:spcAft>
                <a:spcPts val="0"/>
              </a:spcAft>
              <a:buSzPts val="1000"/>
              <a:buChar char="●"/>
              <a:defRPr sz="1000"/>
            </a:lvl5pPr>
            <a:lvl6pPr indent="-292100" lvl="5" marL="2743200">
              <a:spcBef>
                <a:spcPts val="1000"/>
              </a:spcBef>
              <a:spcAft>
                <a:spcPts val="0"/>
              </a:spcAft>
              <a:buSzPts val="1000"/>
              <a:buChar char="●"/>
              <a:defRPr sz="1000"/>
            </a:lvl6pPr>
            <a:lvl7pPr indent="-292100" lvl="6" marL="3200400">
              <a:spcBef>
                <a:spcPts val="1000"/>
              </a:spcBef>
              <a:spcAft>
                <a:spcPts val="0"/>
              </a:spcAft>
              <a:buSzPts val="1000"/>
              <a:buChar char="●"/>
              <a:defRPr sz="1000"/>
            </a:lvl7pPr>
            <a:lvl8pPr indent="-292100" lvl="7" marL="3657600">
              <a:spcBef>
                <a:spcPts val="1000"/>
              </a:spcBef>
              <a:spcAft>
                <a:spcPts val="0"/>
              </a:spcAft>
              <a:buSzPts val="1000"/>
              <a:buChar char="●"/>
              <a:defRPr sz="1000"/>
            </a:lvl8pPr>
            <a:lvl9pPr indent="-292100" lvl="8" marL="4114800">
              <a:spcBef>
                <a:spcPts val="1000"/>
              </a:spcBef>
              <a:spcAft>
                <a:spcPts val="1000"/>
              </a:spcAft>
              <a:buSzPts val="1000"/>
              <a:buChar char="●"/>
              <a:defRPr sz="1000"/>
            </a:lvl9pPr>
          </a:lstStyle>
          <a:p/>
        </p:txBody>
      </p:sp>
      <p:sp>
        <p:nvSpPr>
          <p:cNvPr id="230" name="Google Shape;230;p29"/>
          <p:cNvSpPr txBox="1"/>
          <p:nvPr>
            <p:ph idx="13" type="body"/>
          </p:nvPr>
        </p:nvSpPr>
        <p:spPr>
          <a:xfrm>
            <a:off x="5597700" y="3245090"/>
            <a:ext cx="1392600" cy="11181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000"/>
              </a:spcBef>
              <a:spcAft>
                <a:spcPts val="0"/>
              </a:spcAft>
              <a:buSzPts val="1000"/>
              <a:buChar char="●"/>
              <a:defRPr sz="1000"/>
            </a:lvl2pPr>
            <a:lvl3pPr indent="-292100" lvl="2" marL="1371600">
              <a:spcBef>
                <a:spcPts val="1000"/>
              </a:spcBef>
              <a:spcAft>
                <a:spcPts val="0"/>
              </a:spcAft>
              <a:buSzPts val="1000"/>
              <a:buChar char="●"/>
              <a:defRPr sz="1000"/>
            </a:lvl3pPr>
            <a:lvl4pPr indent="-292100" lvl="3" marL="1828800">
              <a:spcBef>
                <a:spcPts val="1000"/>
              </a:spcBef>
              <a:spcAft>
                <a:spcPts val="0"/>
              </a:spcAft>
              <a:buSzPts val="1000"/>
              <a:buChar char="●"/>
              <a:defRPr sz="1000"/>
            </a:lvl4pPr>
            <a:lvl5pPr indent="-292100" lvl="4" marL="2286000">
              <a:spcBef>
                <a:spcPts val="1000"/>
              </a:spcBef>
              <a:spcAft>
                <a:spcPts val="0"/>
              </a:spcAft>
              <a:buSzPts val="1000"/>
              <a:buChar char="●"/>
              <a:defRPr sz="1000"/>
            </a:lvl5pPr>
            <a:lvl6pPr indent="-292100" lvl="5" marL="2743200">
              <a:spcBef>
                <a:spcPts val="1000"/>
              </a:spcBef>
              <a:spcAft>
                <a:spcPts val="0"/>
              </a:spcAft>
              <a:buSzPts val="1000"/>
              <a:buChar char="●"/>
              <a:defRPr sz="1000"/>
            </a:lvl6pPr>
            <a:lvl7pPr indent="-292100" lvl="6" marL="3200400">
              <a:spcBef>
                <a:spcPts val="1000"/>
              </a:spcBef>
              <a:spcAft>
                <a:spcPts val="0"/>
              </a:spcAft>
              <a:buSzPts val="1000"/>
              <a:buChar char="●"/>
              <a:defRPr sz="1000"/>
            </a:lvl7pPr>
            <a:lvl8pPr indent="-292100" lvl="7" marL="3657600">
              <a:spcBef>
                <a:spcPts val="1000"/>
              </a:spcBef>
              <a:spcAft>
                <a:spcPts val="0"/>
              </a:spcAft>
              <a:buSzPts val="1000"/>
              <a:buChar char="●"/>
              <a:defRPr sz="1000"/>
            </a:lvl8pPr>
            <a:lvl9pPr indent="-292100" lvl="8" marL="4114800">
              <a:spcBef>
                <a:spcPts val="1000"/>
              </a:spcBef>
              <a:spcAft>
                <a:spcPts val="1000"/>
              </a:spcAft>
              <a:buSzPts val="1000"/>
              <a:buChar char="●"/>
              <a:defRPr sz="1000"/>
            </a:lvl9pPr>
          </a:lstStyle>
          <a:p/>
        </p:txBody>
      </p:sp>
      <p:sp>
        <p:nvSpPr>
          <p:cNvPr id="231" name="Google Shape;231;p29"/>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2" name="Google Shape;232;p29"/>
          <p:cNvSpPr txBox="1"/>
          <p:nvPr>
            <p:ph idx="14" type="subTitle"/>
          </p:nvPr>
        </p:nvSpPr>
        <p:spPr>
          <a:xfrm>
            <a:off x="431650" y="2946750"/>
            <a:ext cx="1392600" cy="230100"/>
          </a:xfrm>
          <a:prstGeom prst="rect">
            <a:avLst/>
          </a:prstGeom>
          <a:noFill/>
        </p:spPr>
        <p:txBody>
          <a:bodyPr anchorCtr="0" anchor="t" bIns="0" lIns="0" spcFirstLastPara="1" rIns="0" wrap="square" tIns="0">
            <a:noAutofit/>
          </a:bodyPr>
          <a:lstStyle>
            <a:lvl1pPr lvl="0">
              <a:lnSpc>
                <a:spcPct val="100000"/>
              </a:lnSpc>
              <a:spcBef>
                <a:spcPts val="0"/>
              </a:spcBef>
              <a:spcAft>
                <a:spcPts val="0"/>
              </a:spcAft>
              <a:buSzPts val="1200"/>
              <a:buNone/>
              <a:defRPr b="1" sz="1200">
                <a:solidFill>
                  <a:schemeClr val="accent1"/>
                </a:solidFill>
              </a:defRPr>
            </a:lvl1pPr>
            <a:lvl2pPr lvl="1">
              <a:lnSpc>
                <a:spcPct val="100000"/>
              </a:lnSpc>
              <a:spcBef>
                <a:spcPts val="0"/>
              </a:spcBef>
              <a:spcAft>
                <a:spcPts val="0"/>
              </a:spcAft>
              <a:buSzPts val="1200"/>
              <a:buNone/>
              <a:defRPr b="1" sz="1200">
                <a:solidFill>
                  <a:schemeClr val="accent1"/>
                </a:solidFill>
              </a:defRPr>
            </a:lvl2pPr>
            <a:lvl3pPr lvl="2">
              <a:lnSpc>
                <a:spcPct val="100000"/>
              </a:lnSpc>
              <a:spcBef>
                <a:spcPts val="0"/>
              </a:spcBef>
              <a:spcAft>
                <a:spcPts val="0"/>
              </a:spcAft>
              <a:buSzPts val="1200"/>
              <a:buNone/>
              <a:defRPr b="1" sz="1200">
                <a:solidFill>
                  <a:schemeClr val="accent1"/>
                </a:solidFill>
              </a:defRPr>
            </a:lvl3pPr>
            <a:lvl4pPr lvl="3">
              <a:lnSpc>
                <a:spcPct val="100000"/>
              </a:lnSpc>
              <a:spcBef>
                <a:spcPts val="0"/>
              </a:spcBef>
              <a:spcAft>
                <a:spcPts val="0"/>
              </a:spcAft>
              <a:buSzPts val="1200"/>
              <a:buNone/>
              <a:defRPr b="1" sz="1200">
                <a:solidFill>
                  <a:schemeClr val="accent1"/>
                </a:solidFill>
              </a:defRPr>
            </a:lvl4pPr>
            <a:lvl5pPr lvl="4">
              <a:lnSpc>
                <a:spcPct val="100000"/>
              </a:lnSpc>
              <a:spcBef>
                <a:spcPts val="0"/>
              </a:spcBef>
              <a:spcAft>
                <a:spcPts val="0"/>
              </a:spcAft>
              <a:buSzPts val="1200"/>
              <a:buNone/>
              <a:defRPr b="1" sz="1200">
                <a:solidFill>
                  <a:schemeClr val="accent1"/>
                </a:solidFill>
              </a:defRPr>
            </a:lvl5pPr>
            <a:lvl6pPr lvl="5">
              <a:lnSpc>
                <a:spcPct val="100000"/>
              </a:lnSpc>
              <a:spcBef>
                <a:spcPts val="0"/>
              </a:spcBef>
              <a:spcAft>
                <a:spcPts val="0"/>
              </a:spcAft>
              <a:buSzPts val="1200"/>
              <a:buNone/>
              <a:defRPr b="1" sz="1200">
                <a:solidFill>
                  <a:schemeClr val="accent1"/>
                </a:solidFill>
              </a:defRPr>
            </a:lvl6pPr>
            <a:lvl7pPr lvl="6">
              <a:lnSpc>
                <a:spcPct val="100000"/>
              </a:lnSpc>
              <a:spcBef>
                <a:spcPts val="0"/>
              </a:spcBef>
              <a:spcAft>
                <a:spcPts val="0"/>
              </a:spcAft>
              <a:buSzPts val="1200"/>
              <a:buNone/>
              <a:defRPr b="1" sz="1200">
                <a:solidFill>
                  <a:schemeClr val="accent1"/>
                </a:solidFill>
              </a:defRPr>
            </a:lvl7pPr>
            <a:lvl8pPr lvl="7">
              <a:lnSpc>
                <a:spcPct val="100000"/>
              </a:lnSpc>
              <a:spcBef>
                <a:spcPts val="0"/>
              </a:spcBef>
              <a:spcAft>
                <a:spcPts val="0"/>
              </a:spcAft>
              <a:buSzPts val="1200"/>
              <a:buNone/>
              <a:defRPr b="1" sz="1200">
                <a:solidFill>
                  <a:schemeClr val="accent1"/>
                </a:solidFill>
              </a:defRPr>
            </a:lvl8pPr>
            <a:lvl9pPr lvl="8">
              <a:lnSpc>
                <a:spcPct val="100000"/>
              </a:lnSpc>
              <a:spcBef>
                <a:spcPts val="0"/>
              </a:spcBef>
              <a:spcAft>
                <a:spcPts val="0"/>
              </a:spcAft>
              <a:buSzPts val="1200"/>
              <a:buNone/>
              <a:defRPr b="1" sz="1200">
                <a:solidFill>
                  <a:schemeClr val="accent1"/>
                </a:solidFill>
              </a:defRPr>
            </a:lvl9pPr>
          </a:lstStyle>
          <a:p/>
        </p:txBody>
      </p:sp>
      <p:sp>
        <p:nvSpPr>
          <p:cNvPr id="233" name="Google Shape;233;p29"/>
          <p:cNvSpPr txBox="1"/>
          <p:nvPr>
            <p:ph idx="15" type="subTitle"/>
          </p:nvPr>
        </p:nvSpPr>
        <p:spPr>
          <a:xfrm>
            <a:off x="2153750" y="2946750"/>
            <a:ext cx="1392600" cy="230100"/>
          </a:xfrm>
          <a:prstGeom prst="rect">
            <a:avLst/>
          </a:prstGeom>
          <a:noFill/>
        </p:spPr>
        <p:txBody>
          <a:bodyPr anchorCtr="0" anchor="t" bIns="0" lIns="0" spcFirstLastPara="1" rIns="0" wrap="square" tIns="0">
            <a:noAutofit/>
          </a:bodyPr>
          <a:lstStyle>
            <a:lvl1pPr lvl="0">
              <a:lnSpc>
                <a:spcPct val="100000"/>
              </a:lnSpc>
              <a:spcBef>
                <a:spcPts val="0"/>
              </a:spcBef>
              <a:spcAft>
                <a:spcPts val="0"/>
              </a:spcAft>
              <a:buSzPts val="1200"/>
              <a:buNone/>
              <a:defRPr b="1" sz="1200">
                <a:solidFill>
                  <a:schemeClr val="accent1"/>
                </a:solidFill>
              </a:defRPr>
            </a:lvl1pPr>
            <a:lvl2pPr lvl="1">
              <a:lnSpc>
                <a:spcPct val="100000"/>
              </a:lnSpc>
              <a:spcBef>
                <a:spcPts val="0"/>
              </a:spcBef>
              <a:spcAft>
                <a:spcPts val="0"/>
              </a:spcAft>
              <a:buSzPts val="1200"/>
              <a:buNone/>
              <a:defRPr b="1" sz="1200">
                <a:solidFill>
                  <a:schemeClr val="accent1"/>
                </a:solidFill>
              </a:defRPr>
            </a:lvl2pPr>
            <a:lvl3pPr lvl="2">
              <a:lnSpc>
                <a:spcPct val="100000"/>
              </a:lnSpc>
              <a:spcBef>
                <a:spcPts val="0"/>
              </a:spcBef>
              <a:spcAft>
                <a:spcPts val="0"/>
              </a:spcAft>
              <a:buSzPts val="1200"/>
              <a:buNone/>
              <a:defRPr b="1" sz="1200">
                <a:solidFill>
                  <a:schemeClr val="accent1"/>
                </a:solidFill>
              </a:defRPr>
            </a:lvl3pPr>
            <a:lvl4pPr lvl="3">
              <a:lnSpc>
                <a:spcPct val="100000"/>
              </a:lnSpc>
              <a:spcBef>
                <a:spcPts val="0"/>
              </a:spcBef>
              <a:spcAft>
                <a:spcPts val="0"/>
              </a:spcAft>
              <a:buSzPts val="1200"/>
              <a:buNone/>
              <a:defRPr b="1" sz="1200">
                <a:solidFill>
                  <a:schemeClr val="accent1"/>
                </a:solidFill>
              </a:defRPr>
            </a:lvl4pPr>
            <a:lvl5pPr lvl="4">
              <a:lnSpc>
                <a:spcPct val="100000"/>
              </a:lnSpc>
              <a:spcBef>
                <a:spcPts val="0"/>
              </a:spcBef>
              <a:spcAft>
                <a:spcPts val="0"/>
              </a:spcAft>
              <a:buSzPts val="1200"/>
              <a:buNone/>
              <a:defRPr b="1" sz="1200">
                <a:solidFill>
                  <a:schemeClr val="accent1"/>
                </a:solidFill>
              </a:defRPr>
            </a:lvl5pPr>
            <a:lvl6pPr lvl="5">
              <a:lnSpc>
                <a:spcPct val="100000"/>
              </a:lnSpc>
              <a:spcBef>
                <a:spcPts val="0"/>
              </a:spcBef>
              <a:spcAft>
                <a:spcPts val="0"/>
              </a:spcAft>
              <a:buSzPts val="1200"/>
              <a:buNone/>
              <a:defRPr b="1" sz="1200">
                <a:solidFill>
                  <a:schemeClr val="accent1"/>
                </a:solidFill>
              </a:defRPr>
            </a:lvl6pPr>
            <a:lvl7pPr lvl="6">
              <a:lnSpc>
                <a:spcPct val="100000"/>
              </a:lnSpc>
              <a:spcBef>
                <a:spcPts val="0"/>
              </a:spcBef>
              <a:spcAft>
                <a:spcPts val="0"/>
              </a:spcAft>
              <a:buSzPts val="1200"/>
              <a:buNone/>
              <a:defRPr b="1" sz="1200">
                <a:solidFill>
                  <a:schemeClr val="accent1"/>
                </a:solidFill>
              </a:defRPr>
            </a:lvl7pPr>
            <a:lvl8pPr lvl="7">
              <a:lnSpc>
                <a:spcPct val="100000"/>
              </a:lnSpc>
              <a:spcBef>
                <a:spcPts val="0"/>
              </a:spcBef>
              <a:spcAft>
                <a:spcPts val="0"/>
              </a:spcAft>
              <a:buSzPts val="1200"/>
              <a:buNone/>
              <a:defRPr b="1" sz="1200">
                <a:solidFill>
                  <a:schemeClr val="accent1"/>
                </a:solidFill>
              </a:defRPr>
            </a:lvl8pPr>
            <a:lvl9pPr lvl="8">
              <a:lnSpc>
                <a:spcPct val="100000"/>
              </a:lnSpc>
              <a:spcBef>
                <a:spcPts val="0"/>
              </a:spcBef>
              <a:spcAft>
                <a:spcPts val="0"/>
              </a:spcAft>
              <a:buSzPts val="1200"/>
              <a:buNone/>
              <a:defRPr b="1" sz="1200">
                <a:solidFill>
                  <a:schemeClr val="accent1"/>
                </a:solidFill>
              </a:defRPr>
            </a:lvl9pPr>
          </a:lstStyle>
          <a:p/>
        </p:txBody>
      </p:sp>
      <p:sp>
        <p:nvSpPr>
          <p:cNvPr id="234" name="Google Shape;234;p29"/>
          <p:cNvSpPr txBox="1"/>
          <p:nvPr>
            <p:ph idx="16" type="subTitle"/>
          </p:nvPr>
        </p:nvSpPr>
        <p:spPr>
          <a:xfrm>
            <a:off x="3875850" y="2946750"/>
            <a:ext cx="1392600" cy="230100"/>
          </a:xfrm>
          <a:prstGeom prst="rect">
            <a:avLst/>
          </a:prstGeom>
          <a:noFill/>
        </p:spPr>
        <p:txBody>
          <a:bodyPr anchorCtr="0" anchor="t" bIns="0" lIns="0" spcFirstLastPara="1" rIns="0" wrap="square" tIns="0">
            <a:noAutofit/>
          </a:bodyPr>
          <a:lstStyle>
            <a:lvl1pPr lvl="0">
              <a:lnSpc>
                <a:spcPct val="100000"/>
              </a:lnSpc>
              <a:spcBef>
                <a:spcPts val="0"/>
              </a:spcBef>
              <a:spcAft>
                <a:spcPts val="0"/>
              </a:spcAft>
              <a:buSzPts val="1200"/>
              <a:buNone/>
              <a:defRPr b="1" sz="1200">
                <a:solidFill>
                  <a:schemeClr val="accent1"/>
                </a:solidFill>
              </a:defRPr>
            </a:lvl1pPr>
            <a:lvl2pPr lvl="1">
              <a:lnSpc>
                <a:spcPct val="100000"/>
              </a:lnSpc>
              <a:spcBef>
                <a:spcPts val="0"/>
              </a:spcBef>
              <a:spcAft>
                <a:spcPts val="0"/>
              </a:spcAft>
              <a:buSzPts val="1200"/>
              <a:buNone/>
              <a:defRPr b="1" sz="1200">
                <a:solidFill>
                  <a:schemeClr val="accent1"/>
                </a:solidFill>
              </a:defRPr>
            </a:lvl2pPr>
            <a:lvl3pPr lvl="2">
              <a:lnSpc>
                <a:spcPct val="100000"/>
              </a:lnSpc>
              <a:spcBef>
                <a:spcPts val="0"/>
              </a:spcBef>
              <a:spcAft>
                <a:spcPts val="0"/>
              </a:spcAft>
              <a:buSzPts val="1200"/>
              <a:buNone/>
              <a:defRPr b="1" sz="1200">
                <a:solidFill>
                  <a:schemeClr val="accent1"/>
                </a:solidFill>
              </a:defRPr>
            </a:lvl3pPr>
            <a:lvl4pPr lvl="3">
              <a:lnSpc>
                <a:spcPct val="100000"/>
              </a:lnSpc>
              <a:spcBef>
                <a:spcPts val="0"/>
              </a:spcBef>
              <a:spcAft>
                <a:spcPts val="0"/>
              </a:spcAft>
              <a:buSzPts val="1200"/>
              <a:buNone/>
              <a:defRPr b="1" sz="1200">
                <a:solidFill>
                  <a:schemeClr val="accent1"/>
                </a:solidFill>
              </a:defRPr>
            </a:lvl4pPr>
            <a:lvl5pPr lvl="4">
              <a:lnSpc>
                <a:spcPct val="100000"/>
              </a:lnSpc>
              <a:spcBef>
                <a:spcPts val="0"/>
              </a:spcBef>
              <a:spcAft>
                <a:spcPts val="0"/>
              </a:spcAft>
              <a:buSzPts val="1200"/>
              <a:buNone/>
              <a:defRPr b="1" sz="1200">
                <a:solidFill>
                  <a:schemeClr val="accent1"/>
                </a:solidFill>
              </a:defRPr>
            </a:lvl5pPr>
            <a:lvl6pPr lvl="5">
              <a:lnSpc>
                <a:spcPct val="100000"/>
              </a:lnSpc>
              <a:spcBef>
                <a:spcPts val="0"/>
              </a:spcBef>
              <a:spcAft>
                <a:spcPts val="0"/>
              </a:spcAft>
              <a:buSzPts val="1200"/>
              <a:buNone/>
              <a:defRPr b="1" sz="1200">
                <a:solidFill>
                  <a:schemeClr val="accent1"/>
                </a:solidFill>
              </a:defRPr>
            </a:lvl6pPr>
            <a:lvl7pPr lvl="6">
              <a:lnSpc>
                <a:spcPct val="100000"/>
              </a:lnSpc>
              <a:spcBef>
                <a:spcPts val="0"/>
              </a:spcBef>
              <a:spcAft>
                <a:spcPts val="0"/>
              </a:spcAft>
              <a:buSzPts val="1200"/>
              <a:buNone/>
              <a:defRPr b="1" sz="1200">
                <a:solidFill>
                  <a:schemeClr val="accent1"/>
                </a:solidFill>
              </a:defRPr>
            </a:lvl7pPr>
            <a:lvl8pPr lvl="7">
              <a:lnSpc>
                <a:spcPct val="100000"/>
              </a:lnSpc>
              <a:spcBef>
                <a:spcPts val="0"/>
              </a:spcBef>
              <a:spcAft>
                <a:spcPts val="0"/>
              </a:spcAft>
              <a:buSzPts val="1200"/>
              <a:buNone/>
              <a:defRPr b="1" sz="1200">
                <a:solidFill>
                  <a:schemeClr val="accent1"/>
                </a:solidFill>
              </a:defRPr>
            </a:lvl8pPr>
            <a:lvl9pPr lvl="8">
              <a:lnSpc>
                <a:spcPct val="100000"/>
              </a:lnSpc>
              <a:spcBef>
                <a:spcPts val="0"/>
              </a:spcBef>
              <a:spcAft>
                <a:spcPts val="0"/>
              </a:spcAft>
              <a:buSzPts val="1200"/>
              <a:buNone/>
              <a:defRPr b="1" sz="1200">
                <a:solidFill>
                  <a:schemeClr val="accent1"/>
                </a:solidFill>
              </a:defRPr>
            </a:lvl9pPr>
          </a:lstStyle>
          <a:p/>
        </p:txBody>
      </p:sp>
      <p:sp>
        <p:nvSpPr>
          <p:cNvPr id="235" name="Google Shape;235;p29"/>
          <p:cNvSpPr txBox="1"/>
          <p:nvPr>
            <p:ph idx="17" type="subTitle"/>
          </p:nvPr>
        </p:nvSpPr>
        <p:spPr>
          <a:xfrm>
            <a:off x="5597950" y="2946750"/>
            <a:ext cx="1392600" cy="230100"/>
          </a:xfrm>
          <a:prstGeom prst="rect">
            <a:avLst/>
          </a:prstGeom>
          <a:noFill/>
        </p:spPr>
        <p:txBody>
          <a:bodyPr anchorCtr="0" anchor="t" bIns="0" lIns="0" spcFirstLastPara="1" rIns="0" wrap="square" tIns="0">
            <a:noAutofit/>
          </a:bodyPr>
          <a:lstStyle>
            <a:lvl1pPr lvl="0">
              <a:lnSpc>
                <a:spcPct val="100000"/>
              </a:lnSpc>
              <a:spcBef>
                <a:spcPts val="0"/>
              </a:spcBef>
              <a:spcAft>
                <a:spcPts val="0"/>
              </a:spcAft>
              <a:buSzPts val="1200"/>
              <a:buNone/>
              <a:defRPr b="1" sz="1200">
                <a:solidFill>
                  <a:schemeClr val="accent1"/>
                </a:solidFill>
              </a:defRPr>
            </a:lvl1pPr>
            <a:lvl2pPr lvl="1">
              <a:lnSpc>
                <a:spcPct val="100000"/>
              </a:lnSpc>
              <a:spcBef>
                <a:spcPts val="0"/>
              </a:spcBef>
              <a:spcAft>
                <a:spcPts val="0"/>
              </a:spcAft>
              <a:buSzPts val="1200"/>
              <a:buNone/>
              <a:defRPr b="1" sz="1200">
                <a:solidFill>
                  <a:schemeClr val="accent1"/>
                </a:solidFill>
              </a:defRPr>
            </a:lvl2pPr>
            <a:lvl3pPr lvl="2">
              <a:lnSpc>
                <a:spcPct val="100000"/>
              </a:lnSpc>
              <a:spcBef>
                <a:spcPts val="0"/>
              </a:spcBef>
              <a:spcAft>
                <a:spcPts val="0"/>
              </a:spcAft>
              <a:buSzPts val="1200"/>
              <a:buNone/>
              <a:defRPr b="1" sz="1200">
                <a:solidFill>
                  <a:schemeClr val="accent1"/>
                </a:solidFill>
              </a:defRPr>
            </a:lvl3pPr>
            <a:lvl4pPr lvl="3">
              <a:lnSpc>
                <a:spcPct val="100000"/>
              </a:lnSpc>
              <a:spcBef>
                <a:spcPts val="0"/>
              </a:spcBef>
              <a:spcAft>
                <a:spcPts val="0"/>
              </a:spcAft>
              <a:buSzPts val="1200"/>
              <a:buNone/>
              <a:defRPr b="1" sz="1200">
                <a:solidFill>
                  <a:schemeClr val="accent1"/>
                </a:solidFill>
              </a:defRPr>
            </a:lvl4pPr>
            <a:lvl5pPr lvl="4">
              <a:lnSpc>
                <a:spcPct val="100000"/>
              </a:lnSpc>
              <a:spcBef>
                <a:spcPts val="0"/>
              </a:spcBef>
              <a:spcAft>
                <a:spcPts val="0"/>
              </a:spcAft>
              <a:buSzPts val="1200"/>
              <a:buNone/>
              <a:defRPr b="1" sz="1200">
                <a:solidFill>
                  <a:schemeClr val="accent1"/>
                </a:solidFill>
              </a:defRPr>
            </a:lvl5pPr>
            <a:lvl6pPr lvl="5">
              <a:lnSpc>
                <a:spcPct val="100000"/>
              </a:lnSpc>
              <a:spcBef>
                <a:spcPts val="0"/>
              </a:spcBef>
              <a:spcAft>
                <a:spcPts val="0"/>
              </a:spcAft>
              <a:buSzPts val="1200"/>
              <a:buNone/>
              <a:defRPr b="1" sz="1200">
                <a:solidFill>
                  <a:schemeClr val="accent1"/>
                </a:solidFill>
              </a:defRPr>
            </a:lvl6pPr>
            <a:lvl7pPr lvl="6">
              <a:lnSpc>
                <a:spcPct val="100000"/>
              </a:lnSpc>
              <a:spcBef>
                <a:spcPts val="0"/>
              </a:spcBef>
              <a:spcAft>
                <a:spcPts val="0"/>
              </a:spcAft>
              <a:buSzPts val="1200"/>
              <a:buNone/>
              <a:defRPr b="1" sz="1200">
                <a:solidFill>
                  <a:schemeClr val="accent1"/>
                </a:solidFill>
              </a:defRPr>
            </a:lvl7pPr>
            <a:lvl8pPr lvl="7">
              <a:lnSpc>
                <a:spcPct val="100000"/>
              </a:lnSpc>
              <a:spcBef>
                <a:spcPts val="0"/>
              </a:spcBef>
              <a:spcAft>
                <a:spcPts val="0"/>
              </a:spcAft>
              <a:buSzPts val="1200"/>
              <a:buNone/>
              <a:defRPr b="1" sz="1200">
                <a:solidFill>
                  <a:schemeClr val="accent1"/>
                </a:solidFill>
              </a:defRPr>
            </a:lvl8pPr>
            <a:lvl9pPr lvl="8">
              <a:lnSpc>
                <a:spcPct val="100000"/>
              </a:lnSpc>
              <a:spcBef>
                <a:spcPts val="0"/>
              </a:spcBef>
              <a:spcAft>
                <a:spcPts val="0"/>
              </a:spcAft>
              <a:buSzPts val="1200"/>
              <a:buNone/>
              <a:defRPr b="1" sz="1200">
                <a:solidFill>
                  <a:schemeClr val="accent1"/>
                </a:solidFill>
              </a:defRPr>
            </a:lvl9pPr>
          </a:lstStyle>
          <a:p/>
        </p:txBody>
      </p:sp>
      <p:sp>
        <p:nvSpPr>
          <p:cNvPr id="236" name="Google Shape;236;p29"/>
          <p:cNvSpPr txBox="1"/>
          <p:nvPr>
            <p:ph idx="18" type="subTitle"/>
          </p:nvPr>
        </p:nvSpPr>
        <p:spPr>
          <a:xfrm>
            <a:off x="7320050" y="2946750"/>
            <a:ext cx="1392600" cy="230100"/>
          </a:xfrm>
          <a:prstGeom prst="rect">
            <a:avLst/>
          </a:prstGeom>
          <a:noFill/>
        </p:spPr>
        <p:txBody>
          <a:bodyPr anchorCtr="0" anchor="t" bIns="0" lIns="0" spcFirstLastPara="1" rIns="0" wrap="square" tIns="0">
            <a:noAutofit/>
          </a:bodyPr>
          <a:lstStyle>
            <a:lvl1pPr lvl="0">
              <a:lnSpc>
                <a:spcPct val="100000"/>
              </a:lnSpc>
              <a:spcBef>
                <a:spcPts val="0"/>
              </a:spcBef>
              <a:spcAft>
                <a:spcPts val="0"/>
              </a:spcAft>
              <a:buSzPts val="1200"/>
              <a:buNone/>
              <a:defRPr b="1" sz="1200">
                <a:solidFill>
                  <a:schemeClr val="accent1"/>
                </a:solidFill>
              </a:defRPr>
            </a:lvl1pPr>
            <a:lvl2pPr lvl="1">
              <a:lnSpc>
                <a:spcPct val="100000"/>
              </a:lnSpc>
              <a:spcBef>
                <a:spcPts val="0"/>
              </a:spcBef>
              <a:spcAft>
                <a:spcPts val="0"/>
              </a:spcAft>
              <a:buSzPts val="1200"/>
              <a:buNone/>
              <a:defRPr b="1" sz="1200">
                <a:solidFill>
                  <a:schemeClr val="accent1"/>
                </a:solidFill>
              </a:defRPr>
            </a:lvl2pPr>
            <a:lvl3pPr lvl="2">
              <a:lnSpc>
                <a:spcPct val="100000"/>
              </a:lnSpc>
              <a:spcBef>
                <a:spcPts val="0"/>
              </a:spcBef>
              <a:spcAft>
                <a:spcPts val="0"/>
              </a:spcAft>
              <a:buSzPts val="1200"/>
              <a:buNone/>
              <a:defRPr b="1" sz="1200">
                <a:solidFill>
                  <a:schemeClr val="accent1"/>
                </a:solidFill>
              </a:defRPr>
            </a:lvl3pPr>
            <a:lvl4pPr lvl="3">
              <a:lnSpc>
                <a:spcPct val="100000"/>
              </a:lnSpc>
              <a:spcBef>
                <a:spcPts val="0"/>
              </a:spcBef>
              <a:spcAft>
                <a:spcPts val="0"/>
              </a:spcAft>
              <a:buSzPts val="1200"/>
              <a:buNone/>
              <a:defRPr b="1" sz="1200">
                <a:solidFill>
                  <a:schemeClr val="accent1"/>
                </a:solidFill>
              </a:defRPr>
            </a:lvl4pPr>
            <a:lvl5pPr lvl="4">
              <a:lnSpc>
                <a:spcPct val="100000"/>
              </a:lnSpc>
              <a:spcBef>
                <a:spcPts val="0"/>
              </a:spcBef>
              <a:spcAft>
                <a:spcPts val="0"/>
              </a:spcAft>
              <a:buSzPts val="1200"/>
              <a:buNone/>
              <a:defRPr b="1" sz="1200">
                <a:solidFill>
                  <a:schemeClr val="accent1"/>
                </a:solidFill>
              </a:defRPr>
            </a:lvl5pPr>
            <a:lvl6pPr lvl="5">
              <a:lnSpc>
                <a:spcPct val="100000"/>
              </a:lnSpc>
              <a:spcBef>
                <a:spcPts val="0"/>
              </a:spcBef>
              <a:spcAft>
                <a:spcPts val="0"/>
              </a:spcAft>
              <a:buSzPts val="1200"/>
              <a:buNone/>
              <a:defRPr b="1" sz="1200">
                <a:solidFill>
                  <a:schemeClr val="accent1"/>
                </a:solidFill>
              </a:defRPr>
            </a:lvl6pPr>
            <a:lvl7pPr lvl="6">
              <a:lnSpc>
                <a:spcPct val="100000"/>
              </a:lnSpc>
              <a:spcBef>
                <a:spcPts val="0"/>
              </a:spcBef>
              <a:spcAft>
                <a:spcPts val="0"/>
              </a:spcAft>
              <a:buSzPts val="1200"/>
              <a:buNone/>
              <a:defRPr b="1" sz="1200">
                <a:solidFill>
                  <a:schemeClr val="accent1"/>
                </a:solidFill>
              </a:defRPr>
            </a:lvl7pPr>
            <a:lvl8pPr lvl="7">
              <a:lnSpc>
                <a:spcPct val="100000"/>
              </a:lnSpc>
              <a:spcBef>
                <a:spcPts val="0"/>
              </a:spcBef>
              <a:spcAft>
                <a:spcPts val="0"/>
              </a:spcAft>
              <a:buSzPts val="1200"/>
              <a:buNone/>
              <a:defRPr b="1" sz="1200">
                <a:solidFill>
                  <a:schemeClr val="accent1"/>
                </a:solidFill>
              </a:defRPr>
            </a:lvl8pPr>
            <a:lvl9pPr lvl="8">
              <a:lnSpc>
                <a:spcPct val="100000"/>
              </a:lnSpc>
              <a:spcBef>
                <a:spcPts val="0"/>
              </a:spcBef>
              <a:spcAft>
                <a:spcPts val="0"/>
              </a:spcAft>
              <a:buSzPts val="1200"/>
              <a:buNone/>
              <a:defRPr b="1" sz="1200">
                <a:solidFill>
                  <a:schemeClr val="accen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10 circle images">
  <p:cSld name="TITLE_ONLY_1_2_1_2">
    <p:spTree>
      <p:nvGrpSpPr>
        <p:cNvPr id="237" name="Shape 237"/>
        <p:cNvGrpSpPr/>
        <p:nvPr/>
      </p:nvGrpSpPr>
      <p:grpSpPr>
        <a:xfrm>
          <a:off x="0" y="0"/>
          <a:ext cx="0" cy="0"/>
          <a:chOff x="0" y="0"/>
          <a:chExt cx="0" cy="0"/>
        </a:xfrm>
      </p:grpSpPr>
      <p:sp>
        <p:nvSpPr>
          <p:cNvPr id="238" name="Google Shape;238;p3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39" name="Google Shape;239;p30"/>
          <p:cNvSpPr/>
          <p:nvPr>
            <p:ph idx="2" type="pic"/>
          </p:nvPr>
        </p:nvSpPr>
        <p:spPr>
          <a:xfrm>
            <a:off x="431775" y="1328052"/>
            <a:ext cx="1392600" cy="1392600"/>
          </a:xfrm>
          <a:prstGeom prst="ellipse">
            <a:avLst/>
          </a:prstGeom>
          <a:noFill/>
          <a:ln>
            <a:noFill/>
          </a:ln>
        </p:spPr>
      </p:sp>
      <p:sp>
        <p:nvSpPr>
          <p:cNvPr id="240" name="Google Shape;240;p30"/>
          <p:cNvSpPr/>
          <p:nvPr>
            <p:ph idx="3" type="pic"/>
          </p:nvPr>
        </p:nvSpPr>
        <p:spPr>
          <a:xfrm>
            <a:off x="2153751" y="1328052"/>
            <a:ext cx="1392600" cy="1392600"/>
          </a:xfrm>
          <a:prstGeom prst="ellipse">
            <a:avLst/>
          </a:prstGeom>
          <a:noFill/>
          <a:ln>
            <a:noFill/>
          </a:ln>
        </p:spPr>
      </p:sp>
      <p:sp>
        <p:nvSpPr>
          <p:cNvPr id="241" name="Google Shape;241;p30"/>
          <p:cNvSpPr/>
          <p:nvPr>
            <p:ph idx="4" type="pic"/>
          </p:nvPr>
        </p:nvSpPr>
        <p:spPr>
          <a:xfrm>
            <a:off x="3875727" y="1328052"/>
            <a:ext cx="1392600" cy="1392600"/>
          </a:xfrm>
          <a:prstGeom prst="ellipse">
            <a:avLst/>
          </a:prstGeom>
          <a:noFill/>
          <a:ln>
            <a:noFill/>
          </a:ln>
        </p:spPr>
      </p:sp>
      <p:sp>
        <p:nvSpPr>
          <p:cNvPr id="242" name="Google Shape;242;p30"/>
          <p:cNvSpPr/>
          <p:nvPr>
            <p:ph idx="5" type="pic"/>
          </p:nvPr>
        </p:nvSpPr>
        <p:spPr>
          <a:xfrm>
            <a:off x="5597703" y="1328052"/>
            <a:ext cx="1392600" cy="1392600"/>
          </a:xfrm>
          <a:prstGeom prst="ellipse">
            <a:avLst/>
          </a:prstGeom>
          <a:noFill/>
          <a:ln>
            <a:noFill/>
          </a:ln>
        </p:spPr>
      </p:sp>
      <p:sp>
        <p:nvSpPr>
          <p:cNvPr id="243" name="Google Shape;243;p30"/>
          <p:cNvSpPr/>
          <p:nvPr>
            <p:ph idx="6" type="pic"/>
          </p:nvPr>
        </p:nvSpPr>
        <p:spPr>
          <a:xfrm>
            <a:off x="7319678" y="1328052"/>
            <a:ext cx="1392600" cy="1392600"/>
          </a:xfrm>
          <a:prstGeom prst="ellipse">
            <a:avLst/>
          </a:prstGeom>
          <a:noFill/>
          <a:ln>
            <a:noFill/>
          </a:ln>
        </p:spPr>
      </p:sp>
      <p:sp>
        <p:nvSpPr>
          <p:cNvPr id="244" name="Google Shape;244;p30"/>
          <p:cNvSpPr/>
          <p:nvPr>
            <p:ph idx="7" type="pic"/>
          </p:nvPr>
        </p:nvSpPr>
        <p:spPr>
          <a:xfrm>
            <a:off x="431775" y="2960277"/>
            <a:ext cx="1392600" cy="1392600"/>
          </a:xfrm>
          <a:prstGeom prst="ellipse">
            <a:avLst/>
          </a:prstGeom>
          <a:noFill/>
          <a:ln>
            <a:noFill/>
          </a:ln>
        </p:spPr>
      </p:sp>
      <p:sp>
        <p:nvSpPr>
          <p:cNvPr id="245" name="Google Shape;245;p30"/>
          <p:cNvSpPr/>
          <p:nvPr>
            <p:ph idx="8" type="pic"/>
          </p:nvPr>
        </p:nvSpPr>
        <p:spPr>
          <a:xfrm>
            <a:off x="2153751" y="2960277"/>
            <a:ext cx="1392600" cy="1392600"/>
          </a:xfrm>
          <a:prstGeom prst="ellipse">
            <a:avLst/>
          </a:prstGeom>
          <a:noFill/>
          <a:ln>
            <a:noFill/>
          </a:ln>
        </p:spPr>
      </p:sp>
      <p:sp>
        <p:nvSpPr>
          <p:cNvPr id="246" name="Google Shape;246;p30"/>
          <p:cNvSpPr/>
          <p:nvPr>
            <p:ph idx="9" type="pic"/>
          </p:nvPr>
        </p:nvSpPr>
        <p:spPr>
          <a:xfrm>
            <a:off x="3875727" y="2960277"/>
            <a:ext cx="1392600" cy="1392600"/>
          </a:xfrm>
          <a:prstGeom prst="ellipse">
            <a:avLst/>
          </a:prstGeom>
          <a:noFill/>
          <a:ln>
            <a:noFill/>
          </a:ln>
        </p:spPr>
      </p:sp>
      <p:sp>
        <p:nvSpPr>
          <p:cNvPr id="247" name="Google Shape;247;p30"/>
          <p:cNvSpPr/>
          <p:nvPr>
            <p:ph idx="13" type="pic"/>
          </p:nvPr>
        </p:nvSpPr>
        <p:spPr>
          <a:xfrm>
            <a:off x="5597703" y="2960277"/>
            <a:ext cx="1392600" cy="1392600"/>
          </a:xfrm>
          <a:prstGeom prst="ellipse">
            <a:avLst/>
          </a:prstGeom>
          <a:noFill/>
          <a:ln>
            <a:noFill/>
          </a:ln>
        </p:spPr>
      </p:sp>
      <p:sp>
        <p:nvSpPr>
          <p:cNvPr id="248" name="Google Shape;248;p30"/>
          <p:cNvSpPr/>
          <p:nvPr>
            <p:ph idx="14" type="pic"/>
          </p:nvPr>
        </p:nvSpPr>
        <p:spPr>
          <a:xfrm>
            <a:off x="7319678" y="2960277"/>
            <a:ext cx="1392600" cy="1392600"/>
          </a:xfrm>
          <a:prstGeom prst="ellipse">
            <a:avLst/>
          </a:prstGeom>
          <a:noFill/>
          <a:ln>
            <a:noFill/>
          </a:ln>
        </p:spPr>
      </p:sp>
      <p:sp>
        <p:nvSpPr>
          <p:cNvPr id="249" name="Google Shape;249;p30"/>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dark teal">
  <p:cSld name="TITLE_1_1_1_1_3">
    <p:spTree>
      <p:nvGrpSpPr>
        <p:cNvPr id="23" name="Shape 23"/>
        <p:cNvGrpSpPr/>
        <p:nvPr/>
      </p:nvGrpSpPr>
      <p:grpSpPr>
        <a:xfrm>
          <a:off x="0" y="0"/>
          <a:ext cx="0" cy="0"/>
          <a:chOff x="0" y="0"/>
          <a:chExt cx="0" cy="0"/>
        </a:xfrm>
      </p:grpSpPr>
      <p:sp>
        <p:nvSpPr>
          <p:cNvPr id="24" name="Google Shape;24;p4"/>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dk2"/>
                </a:solidFill>
                <a:latin typeface="Inter Black"/>
                <a:ea typeface="Inter Black"/>
                <a:cs typeface="Inter Black"/>
                <a:sym typeface="Inter Black"/>
              </a:rPr>
              <a:t>over</a:t>
            </a:r>
            <a:r>
              <a:rPr lang="en" sz="1200">
                <a:solidFill>
                  <a:schemeClr val="dk2"/>
                </a:solidFill>
                <a:latin typeface="Inter Light"/>
                <a:ea typeface="Inter Light"/>
                <a:cs typeface="Inter Light"/>
                <a:sym typeface="Inter Light"/>
              </a:rPr>
              <a:t>coming </a:t>
            </a:r>
            <a:r>
              <a:rPr lang="en" sz="1200">
                <a:solidFill>
                  <a:schemeClr val="dk2"/>
                </a:solidFill>
                <a:latin typeface="Inter Black"/>
                <a:ea typeface="Inter Black"/>
                <a:cs typeface="Inter Black"/>
                <a:sym typeface="Inter Black"/>
              </a:rPr>
              <a:t>under</a:t>
            </a:r>
            <a:r>
              <a:rPr lang="en" sz="1200">
                <a:solidFill>
                  <a:schemeClr val="dk2"/>
                </a:solidFill>
                <a:latin typeface="Inter Light"/>
                <a:ea typeface="Inter Light"/>
                <a:cs typeface="Inter Light"/>
                <a:sym typeface="Inter Light"/>
              </a:rPr>
              <a:t>employment</a:t>
            </a:r>
            <a:endParaRPr sz="1200">
              <a:solidFill>
                <a:schemeClr val="dk2"/>
              </a:solidFill>
              <a:latin typeface="Inter Light"/>
              <a:ea typeface="Inter Light"/>
              <a:cs typeface="Inter Light"/>
              <a:sym typeface="Inter Light"/>
            </a:endParaRPr>
          </a:p>
        </p:txBody>
      </p:sp>
      <p:sp>
        <p:nvSpPr>
          <p:cNvPr id="25" name="Google Shape;25;p4"/>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dk1"/>
              </a:buClr>
              <a:buSzPts val="1600"/>
              <a:buNone/>
              <a:defRPr>
                <a:solidFill>
                  <a:schemeClr val="dk1"/>
                </a:solidFill>
              </a:defRPr>
            </a:lvl1pPr>
            <a:lvl2pPr lvl="1">
              <a:lnSpc>
                <a:spcPct val="100000"/>
              </a:lnSpc>
              <a:spcBef>
                <a:spcPts val="0"/>
              </a:spcBef>
              <a:spcAft>
                <a:spcPts val="0"/>
              </a:spcAft>
              <a:buClr>
                <a:schemeClr val="dk1"/>
              </a:buClr>
              <a:buSzPts val="1800"/>
              <a:buNone/>
              <a:defRPr sz="1800">
                <a:solidFill>
                  <a:schemeClr val="dk1"/>
                </a:solidFill>
              </a:defRPr>
            </a:lvl2pPr>
            <a:lvl3pPr lvl="2">
              <a:lnSpc>
                <a:spcPct val="100000"/>
              </a:lnSpc>
              <a:spcBef>
                <a:spcPts val="0"/>
              </a:spcBef>
              <a:spcAft>
                <a:spcPts val="0"/>
              </a:spcAft>
              <a:buClr>
                <a:schemeClr val="dk1"/>
              </a:buClr>
              <a:buSzPts val="1800"/>
              <a:buNone/>
              <a:defRPr sz="1800">
                <a:solidFill>
                  <a:schemeClr val="dk1"/>
                </a:solidFill>
              </a:defRPr>
            </a:lvl3pPr>
            <a:lvl4pPr lvl="3">
              <a:lnSpc>
                <a:spcPct val="100000"/>
              </a:lnSpc>
              <a:spcBef>
                <a:spcPts val="0"/>
              </a:spcBef>
              <a:spcAft>
                <a:spcPts val="0"/>
              </a:spcAft>
              <a:buClr>
                <a:schemeClr val="dk1"/>
              </a:buClr>
              <a:buSzPts val="1800"/>
              <a:buNone/>
              <a:defRPr sz="1800">
                <a:solidFill>
                  <a:schemeClr val="dk1"/>
                </a:solidFill>
              </a:defRPr>
            </a:lvl4pPr>
            <a:lvl5pPr lvl="4">
              <a:lnSpc>
                <a:spcPct val="100000"/>
              </a:lnSpc>
              <a:spcBef>
                <a:spcPts val="0"/>
              </a:spcBef>
              <a:spcAft>
                <a:spcPts val="0"/>
              </a:spcAft>
              <a:buClr>
                <a:schemeClr val="dk1"/>
              </a:buClr>
              <a:buSzPts val="1800"/>
              <a:buNone/>
              <a:defRPr sz="1800">
                <a:solidFill>
                  <a:schemeClr val="dk1"/>
                </a:solidFill>
              </a:defRPr>
            </a:lvl5pPr>
            <a:lvl6pPr lvl="5">
              <a:lnSpc>
                <a:spcPct val="100000"/>
              </a:lnSpc>
              <a:spcBef>
                <a:spcPts val="0"/>
              </a:spcBef>
              <a:spcAft>
                <a:spcPts val="0"/>
              </a:spcAft>
              <a:buClr>
                <a:schemeClr val="dk1"/>
              </a:buClr>
              <a:buSzPts val="1800"/>
              <a:buNone/>
              <a:defRPr sz="1800">
                <a:solidFill>
                  <a:schemeClr val="dk1"/>
                </a:solidFill>
              </a:defRPr>
            </a:lvl6pPr>
            <a:lvl7pPr lvl="6">
              <a:lnSpc>
                <a:spcPct val="100000"/>
              </a:lnSpc>
              <a:spcBef>
                <a:spcPts val="0"/>
              </a:spcBef>
              <a:spcAft>
                <a:spcPts val="0"/>
              </a:spcAft>
              <a:buClr>
                <a:schemeClr val="dk1"/>
              </a:buClr>
              <a:buSzPts val="1800"/>
              <a:buNone/>
              <a:defRPr sz="1800">
                <a:solidFill>
                  <a:schemeClr val="dk1"/>
                </a:solidFill>
              </a:defRPr>
            </a:lvl7pPr>
            <a:lvl8pPr lvl="7">
              <a:lnSpc>
                <a:spcPct val="100000"/>
              </a:lnSpc>
              <a:spcBef>
                <a:spcPts val="0"/>
              </a:spcBef>
              <a:spcAft>
                <a:spcPts val="0"/>
              </a:spcAft>
              <a:buClr>
                <a:schemeClr val="dk1"/>
              </a:buClr>
              <a:buSzPts val="1800"/>
              <a:buNone/>
              <a:defRPr sz="1800">
                <a:solidFill>
                  <a:schemeClr val="dk1"/>
                </a:solidFill>
              </a:defRPr>
            </a:lvl8pPr>
            <a:lvl9pPr lvl="8">
              <a:lnSpc>
                <a:spcPct val="100000"/>
              </a:lnSpc>
              <a:spcBef>
                <a:spcPts val="0"/>
              </a:spcBef>
              <a:spcAft>
                <a:spcPts val="0"/>
              </a:spcAft>
              <a:buClr>
                <a:schemeClr val="dk1"/>
              </a:buClr>
              <a:buSzPts val="1800"/>
              <a:buNone/>
              <a:defRPr sz="1800">
                <a:solidFill>
                  <a:schemeClr val="dk1"/>
                </a:solidFill>
              </a:defRPr>
            </a:lvl9pPr>
          </a:lstStyle>
          <a:p/>
        </p:txBody>
      </p:sp>
      <p:sp>
        <p:nvSpPr>
          <p:cNvPr id="26" name="Google Shape;26;p4"/>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a:spcBef>
                <a:spcPts val="0"/>
              </a:spcBef>
              <a:spcAft>
                <a:spcPts val="0"/>
              </a:spcAft>
              <a:buSzPts val="5500"/>
              <a:buNone/>
              <a:defRPr sz="5500"/>
            </a:lvl1pPr>
            <a:lvl2pPr lvl="1">
              <a:spcBef>
                <a:spcPts val="0"/>
              </a:spcBef>
              <a:spcAft>
                <a:spcPts val="0"/>
              </a:spcAft>
              <a:buSzPts val="5500"/>
              <a:buNone/>
              <a:defRPr sz="5500"/>
            </a:lvl2pPr>
            <a:lvl3pPr lvl="2">
              <a:spcBef>
                <a:spcPts val="0"/>
              </a:spcBef>
              <a:spcAft>
                <a:spcPts val="0"/>
              </a:spcAft>
              <a:buSzPts val="5500"/>
              <a:buNone/>
              <a:defRPr sz="5500"/>
            </a:lvl3pPr>
            <a:lvl4pPr lvl="3">
              <a:spcBef>
                <a:spcPts val="0"/>
              </a:spcBef>
              <a:spcAft>
                <a:spcPts val="0"/>
              </a:spcAft>
              <a:buSzPts val="5500"/>
              <a:buNone/>
              <a:defRPr sz="5500"/>
            </a:lvl4pPr>
            <a:lvl5pPr lvl="4">
              <a:spcBef>
                <a:spcPts val="0"/>
              </a:spcBef>
              <a:spcAft>
                <a:spcPts val="0"/>
              </a:spcAft>
              <a:buSzPts val="5500"/>
              <a:buNone/>
              <a:defRPr sz="5500"/>
            </a:lvl5pPr>
            <a:lvl6pPr lvl="5">
              <a:spcBef>
                <a:spcPts val="0"/>
              </a:spcBef>
              <a:spcAft>
                <a:spcPts val="0"/>
              </a:spcAft>
              <a:buSzPts val="5500"/>
              <a:buNone/>
              <a:defRPr sz="5500"/>
            </a:lvl6pPr>
            <a:lvl7pPr lvl="6">
              <a:spcBef>
                <a:spcPts val="0"/>
              </a:spcBef>
              <a:spcAft>
                <a:spcPts val="0"/>
              </a:spcAft>
              <a:buSzPts val="5500"/>
              <a:buNone/>
              <a:defRPr sz="5500"/>
            </a:lvl7pPr>
            <a:lvl8pPr lvl="7">
              <a:spcBef>
                <a:spcPts val="0"/>
              </a:spcBef>
              <a:spcAft>
                <a:spcPts val="0"/>
              </a:spcAft>
              <a:buSzPts val="5500"/>
              <a:buNone/>
              <a:defRPr sz="5500"/>
            </a:lvl8pPr>
            <a:lvl9pPr lvl="8">
              <a:spcBef>
                <a:spcPts val="0"/>
              </a:spcBef>
              <a:spcAft>
                <a:spcPts val="0"/>
              </a:spcAft>
              <a:buSzPts val="5500"/>
              <a:buNone/>
              <a:defRPr sz="5500"/>
            </a:lvl9pPr>
          </a:lstStyle>
          <a:p/>
        </p:txBody>
      </p:sp>
      <p:sp>
        <p:nvSpPr>
          <p:cNvPr id="27" name="Google Shape;27;p4"/>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pic>
        <p:nvPicPr>
          <p:cNvPr id="28" name="Google Shape;28;p4"/>
          <p:cNvPicPr preferRelativeResize="0"/>
          <p:nvPr/>
        </p:nvPicPr>
        <p:blipFill>
          <a:blip r:embed="rId2">
            <a:alphaModFix/>
          </a:blip>
          <a:stretch>
            <a:fillRect/>
          </a:stretch>
        </p:blipFill>
        <p:spPr>
          <a:xfrm>
            <a:off x="7850450" y="219525"/>
            <a:ext cx="981849" cy="45845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16 circle images">
  <p:cSld name="TITLE_ONLY_1_2_1_1_2">
    <p:spTree>
      <p:nvGrpSpPr>
        <p:cNvPr id="250" name="Shape 250"/>
        <p:cNvGrpSpPr/>
        <p:nvPr/>
      </p:nvGrpSpPr>
      <p:grpSpPr>
        <a:xfrm>
          <a:off x="0" y="0"/>
          <a:ext cx="0" cy="0"/>
          <a:chOff x="0" y="0"/>
          <a:chExt cx="0" cy="0"/>
        </a:xfrm>
      </p:grpSpPr>
      <p:sp>
        <p:nvSpPr>
          <p:cNvPr id="251" name="Google Shape;251;p3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52" name="Google Shape;252;p31"/>
          <p:cNvSpPr/>
          <p:nvPr>
            <p:ph idx="2" type="pic"/>
          </p:nvPr>
        </p:nvSpPr>
        <p:spPr>
          <a:xfrm>
            <a:off x="1603075" y="1231975"/>
            <a:ext cx="1022400" cy="1022400"/>
          </a:xfrm>
          <a:prstGeom prst="ellipse">
            <a:avLst/>
          </a:prstGeom>
          <a:noFill/>
          <a:ln>
            <a:noFill/>
          </a:ln>
        </p:spPr>
      </p:sp>
      <p:sp>
        <p:nvSpPr>
          <p:cNvPr id="253" name="Google Shape;253;p31"/>
          <p:cNvSpPr/>
          <p:nvPr>
            <p:ph idx="3" type="pic"/>
          </p:nvPr>
        </p:nvSpPr>
        <p:spPr>
          <a:xfrm>
            <a:off x="2867533" y="1231975"/>
            <a:ext cx="1022400" cy="1022400"/>
          </a:xfrm>
          <a:prstGeom prst="ellipse">
            <a:avLst/>
          </a:prstGeom>
          <a:noFill/>
          <a:ln>
            <a:noFill/>
          </a:ln>
        </p:spPr>
      </p:sp>
      <p:sp>
        <p:nvSpPr>
          <p:cNvPr id="254" name="Google Shape;254;p31"/>
          <p:cNvSpPr/>
          <p:nvPr>
            <p:ph idx="4" type="pic"/>
          </p:nvPr>
        </p:nvSpPr>
        <p:spPr>
          <a:xfrm>
            <a:off x="4131992" y="1231975"/>
            <a:ext cx="1022400" cy="1022400"/>
          </a:xfrm>
          <a:prstGeom prst="ellipse">
            <a:avLst/>
          </a:prstGeom>
          <a:noFill/>
          <a:ln>
            <a:noFill/>
          </a:ln>
        </p:spPr>
      </p:sp>
      <p:sp>
        <p:nvSpPr>
          <p:cNvPr id="255" name="Google Shape;255;p31"/>
          <p:cNvSpPr/>
          <p:nvPr>
            <p:ph idx="5" type="pic"/>
          </p:nvPr>
        </p:nvSpPr>
        <p:spPr>
          <a:xfrm>
            <a:off x="5396450" y="1231975"/>
            <a:ext cx="1022400" cy="1022400"/>
          </a:xfrm>
          <a:prstGeom prst="ellipse">
            <a:avLst/>
          </a:prstGeom>
          <a:noFill/>
          <a:ln>
            <a:noFill/>
          </a:ln>
        </p:spPr>
      </p:sp>
      <p:sp>
        <p:nvSpPr>
          <p:cNvPr id="256" name="Google Shape;256;p31"/>
          <p:cNvSpPr/>
          <p:nvPr>
            <p:ph idx="6" type="pic"/>
          </p:nvPr>
        </p:nvSpPr>
        <p:spPr>
          <a:xfrm>
            <a:off x="6660908" y="1231975"/>
            <a:ext cx="1022400" cy="1022400"/>
          </a:xfrm>
          <a:prstGeom prst="ellipse">
            <a:avLst/>
          </a:prstGeom>
          <a:noFill/>
          <a:ln>
            <a:noFill/>
          </a:ln>
        </p:spPr>
      </p:sp>
      <p:sp>
        <p:nvSpPr>
          <p:cNvPr id="257" name="Google Shape;257;p31"/>
          <p:cNvSpPr/>
          <p:nvPr>
            <p:ph idx="7" type="pic"/>
          </p:nvPr>
        </p:nvSpPr>
        <p:spPr>
          <a:xfrm>
            <a:off x="1603075" y="3441714"/>
            <a:ext cx="1022400" cy="1022400"/>
          </a:xfrm>
          <a:prstGeom prst="ellipse">
            <a:avLst/>
          </a:prstGeom>
          <a:noFill/>
          <a:ln>
            <a:noFill/>
          </a:ln>
        </p:spPr>
      </p:sp>
      <p:sp>
        <p:nvSpPr>
          <p:cNvPr id="258" name="Google Shape;258;p31"/>
          <p:cNvSpPr/>
          <p:nvPr>
            <p:ph idx="8" type="pic"/>
          </p:nvPr>
        </p:nvSpPr>
        <p:spPr>
          <a:xfrm>
            <a:off x="2867533" y="3441714"/>
            <a:ext cx="1022400" cy="1022400"/>
          </a:xfrm>
          <a:prstGeom prst="ellipse">
            <a:avLst/>
          </a:prstGeom>
          <a:noFill/>
          <a:ln>
            <a:noFill/>
          </a:ln>
        </p:spPr>
      </p:sp>
      <p:sp>
        <p:nvSpPr>
          <p:cNvPr id="259" name="Google Shape;259;p31"/>
          <p:cNvSpPr/>
          <p:nvPr>
            <p:ph idx="9" type="pic"/>
          </p:nvPr>
        </p:nvSpPr>
        <p:spPr>
          <a:xfrm>
            <a:off x="4131992" y="3441714"/>
            <a:ext cx="1022400" cy="1022400"/>
          </a:xfrm>
          <a:prstGeom prst="ellipse">
            <a:avLst/>
          </a:prstGeom>
          <a:noFill/>
          <a:ln>
            <a:noFill/>
          </a:ln>
        </p:spPr>
      </p:sp>
      <p:sp>
        <p:nvSpPr>
          <p:cNvPr id="260" name="Google Shape;260;p31"/>
          <p:cNvSpPr/>
          <p:nvPr>
            <p:ph idx="13" type="pic"/>
          </p:nvPr>
        </p:nvSpPr>
        <p:spPr>
          <a:xfrm>
            <a:off x="5396450" y="3441714"/>
            <a:ext cx="1022400" cy="1022400"/>
          </a:xfrm>
          <a:prstGeom prst="ellipse">
            <a:avLst/>
          </a:prstGeom>
          <a:noFill/>
          <a:ln>
            <a:noFill/>
          </a:ln>
        </p:spPr>
      </p:sp>
      <p:sp>
        <p:nvSpPr>
          <p:cNvPr id="261" name="Google Shape;261;p31"/>
          <p:cNvSpPr/>
          <p:nvPr>
            <p:ph idx="14" type="pic"/>
          </p:nvPr>
        </p:nvSpPr>
        <p:spPr>
          <a:xfrm>
            <a:off x="6660908" y="3441714"/>
            <a:ext cx="1022400" cy="1022400"/>
          </a:xfrm>
          <a:prstGeom prst="ellipse">
            <a:avLst/>
          </a:prstGeom>
          <a:noFill/>
          <a:ln>
            <a:noFill/>
          </a:ln>
        </p:spPr>
      </p:sp>
      <p:sp>
        <p:nvSpPr>
          <p:cNvPr id="262" name="Google Shape;262;p31"/>
          <p:cNvSpPr/>
          <p:nvPr>
            <p:ph idx="15" type="pic"/>
          </p:nvPr>
        </p:nvSpPr>
        <p:spPr>
          <a:xfrm>
            <a:off x="970863" y="2336839"/>
            <a:ext cx="1022400" cy="1022400"/>
          </a:xfrm>
          <a:prstGeom prst="ellipse">
            <a:avLst/>
          </a:prstGeom>
          <a:noFill/>
          <a:ln>
            <a:noFill/>
          </a:ln>
        </p:spPr>
      </p:sp>
      <p:sp>
        <p:nvSpPr>
          <p:cNvPr id="263" name="Google Shape;263;p31"/>
          <p:cNvSpPr/>
          <p:nvPr>
            <p:ph idx="16" type="pic"/>
          </p:nvPr>
        </p:nvSpPr>
        <p:spPr>
          <a:xfrm>
            <a:off x="2235321" y="2336839"/>
            <a:ext cx="1022400" cy="1022400"/>
          </a:xfrm>
          <a:prstGeom prst="ellipse">
            <a:avLst/>
          </a:prstGeom>
          <a:noFill/>
          <a:ln>
            <a:noFill/>
          </a:ln>
        </p:spPr>
      </p:sp>
      <p:sp>
        <p:nvSpPr>
          <p:cNvPr id="264" name="Google Shape;264;p31"/>
          <p:cNvSpPr/>
          <p:nvPr>
            <p:ph idx="17" type="pic"/>
          </p:nvPr>
        </p:nvSpPr>
        <p:spPr>
          <a:xfrm>
            <a:off x="3499779" y="2336839"/>
            <a:ext cx="1022400" cy="1022400"/>
          </a:xfrm>
          <a:prstGeom prst="ellipse">
            <a:avLst/>
          </a:prstGeom>
          <a:noFill/>
          <a:ln>
            <a:noFill/>
          </a:ln>
        </p:spPr>
      </p:sp>
      <p:sp>
        <p:nvSpPr>
          <p:cNvPr id="265" name="Google Shape;265;p31"/>
          <p:cNvSpPr/>
          <p:nvPr>
            <p:ph idx="18" type="pic"/>
          </p:nvPr>
        </p:nvSpPr>
        <p:spPr>
          <a:xfrm>
            <a:off x="4764237" y="2336839"/>
            <a:ext cx="1022400" cy="1022400"/>
          </a:xfrm>
          <a:prstGeom prst="ellipse">
            <a:avLst/>
          </a:prstGeom>
          <a:noFill/>
          <a:ln>
            <a:noFill/>
          </a:ln>
        </p:spPr>
      </p:sp>
      <p:sp>
        <p:nvSpPr>
          <p:cNvPr id="266" name="Google Shape;266;p31"/>
          <p:cNvSpPr/>
          <p:nvPr>
            <p:ph idx="19" type="pic"/>
          </p:nvPr>
        </p:nvSpPr>
        <p:spPr>
          <a:xfrm>
            <a:off x="6028696" y="2336839"/>
            <a:ext cx="1022400" cy="1022400"/>
          </a:xfrm>
          <a:prstGeom prst="ellipse">
            <a:avLst/>
          </a:prstGeom>
          <a:noFill/>
          <a:ln>
            <a:noFill/>
          </a:ln>
        </p:spPr>
      </p:sp>
      <p:sp>
        <p:nvSpPr>
          <p:cNvPr id="267" name="Google Shape;267;p31"/>
          <p:cNvSpPr/>
          <p:nvPr>
            <p:ph idx="20" type="pic"/>
          </p:nvPr>
        </p:nvSpPr>
        <p:spPr>
          <a:xfrm>
            <a:off x="7293146" y="2336839"/>
            <a:ext cx="1022400" cy="1022400"/>
          </a:xfrm>
          <a:prstGeom prst="ellipse">
            <a:avLst/>
          </a:prstGeom>
          <a:noFill/>
          <a:ln>
            <a:noFill/>
          </a:ln>
        </p:spPr>
      </p:sp>
      <p:sp>
        <p:nvSpPr>
          <p:cNvPr id="268" name="Google Shape;268;p31"/>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_21 circle images">
  <p:cSld name="TITLE_ONLY_1_2_1_1_1_2">
    <p:spTree>
      <p:nvGrpSpPr>
        <p:cNvPr id="269" name="Shape 269"/>
        <p:cNvGrpSpPr/>
        <p:nvPr/>
      </p:nvGrpSpPr>
      <p:grpSpPr>
        <a:xfrm>
          <a:off x="0" y="0"/>
          <a:ext cx="0" cy="0"/>
          <a:chOff x="0" y="0"/>
          <a:chExt cx="0" cy="0"/>
        </a:xfrm>
      </p:grpSpPr>
      <p:sp>
        <p:nvSpPr>
          <p:cNvPr id="270" name="Google Shape;270;p3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71" name="Google Shape;271;p32"/>
          <p:cNvSpPr/>
          <p:nvPr>
            <p:ph idx="2" type="pic"/>
          </p:nvPr>
        </p:nvSpPr>
        <p:spPr>
          <a:xfrm>
            <a:off x="1641426" y="2336839"/>
            <a:ext cx="1022400" cy="1022400"/>
          </a:xfrm>
          <a:prstGeom prst="ellipse">
            <a:avLst/>
          </a:prstGeom>
          <a:noFill/>
          <a:ln>
            <a:noFill/>
          </a:ln>
        </p:spPr>
      </p:sp>
      <p:sp>
        <p:nvSpPr>
          <p:cNvPr id="272" name="Google Shape;272;p32"/>
          <p:cNvSpPr/>
          <p:nvPr>
            <p:ph idx="3" type="pic"/>
          </p:nvPr>
        </p:nvSpPr>
        <p:spPr>
          <a:xfrm>
            <a:off x="2851128" y="2336839"/>
            <a:ext cx="1022400" cy="1022400"/>
          </a:xfrm>
          <a:prstGeom prst="ellipse">
            <a:avLst/>
          </a:prstGeom>
          <a:noFill/>
          <a:ln>
            <a:noFill/>
          </a:ln>
        </p:spPr>
      </p:sp>
      <p:sp>
        <p:nvSpPr>
          <p:cNvPr id="273" name="Google Shape;273;p32"/>
          <p:cNvSpPr/>
          <p:nvPr>
            <p:ph idx="4" type="pic"/>
          </p:nvPr>
        </p:nvSpPr>
        <p:spPr>
          <a:xfrm>
            <a:off x="4060829" y="2336839"/>
            <a:ext cx="1022400" cy="1022400"/>
          </a:xfrm>
          <a:prstGeom prst="ellipse">
            <a:avLst/>
          </a:prstGeom>
          <a:noFill/>
          <a:ln>
            <a:noFill/>
          </a:ln>
        </p:spPr>
      </p:sp>
      <p:sp>
        <p:nvSpPr>
          <p:cNvPr id="274" name="Google Shape;274;p32"/>
          <p:cNvSpPr/>
          <p:nvPr>
            <p:ph idx="5" type="pic"/>
          </p:nvPr>
        </p:nvSpPr>
        <p:spPr>
          <a:xfrm>
            <a:off x="5270531" y="2336839"/>
            <a:ext cx="1022400" cy="1022400"/>
          </a:xfrm>
          <a:prstGeom prst="ellipse">
            <a:avLst/>
          </a:prstGeom>
          <a:noFill/>
          <a:ln>
            <a:noFill/>
          </a:ln>
        </p:spPr>
      </p:sp>
      <p:sp>
        <p:nvSpPr>
          <p:cNvPr id="275" name="Google Shape;275;p32"/>
          <p:cNvSpPr/>
          <p:nvPr>
            <p:ph idx="6" type="pic"/>
          </p:nvPr>
        </p:nvSpPr>
        <p:spPr>
          <a:xfrm>
            <a:off x="6480232" y="2336839"/>
            <a:ext cx="1022400" cy="1022400"/>
          </a:xfrm>
          <a:prstGeom prst="ellipse">
            <a:avLst/>
          </a:prstGeom>
          <a:noFill/>
          <a:ln>
            <a:noFill/>
          </a:ln>
        </p:spPr>
      </p:sp>
      <p:sp>
        <p:nvSpPr>
          <p:cNvPr id="276" name="Google Shape;276;p32"/>
          <p:cNvSpPr/>
          <p:nvPr>
            <p:ph idx="7" type="pic"/>
          </p:nvPr>
        </p:nvSpPr>
        <p:spPr>
          <a:xfrm>
            <a:off x="7689933" y="2336839"/>
            <a:ext cx="1022400" cy="1022400"/>
          </a:xfrm>
          <a:prstGeom prst="ellipse">
            <a:avLst/>
          </a:prstGeom>
          <a:noFill/>
          <a:ln>
            <a:noFill/>
          </a:ln>
        </p:spPr>
      </p:sp>
      <p:sp>
        <p:nvSpPr>
          <p:cNvPr id="277" name="Google Shape;277;p32"/>
          <p:cNvSpPr/>
          <p:nvPr>
            <p:ph idx="8" type="pic"/>
          </p:nvPr>
        </p:nvSpPr>
        <p:spPr>
          <a:xfrm>
            <a:off x="431725" y="2336839"/>
            <a:ext cx="1022400" cy="1022400"/>
          </a:xfrm>
          <a:prstGeom prst="ellipse">
            <a:avLst/>
          </a:prstGeom>
          <a:noFill/>
          <a:ln>
            <a:noFill/>
          </a:ln>
        </p:spPr>
      </p:sp>
      <p:sp>
        <p:nvSpPr>
          <p:cNvPr id="278" name="Google Shape;278;p32"/>
          <p:cNvSpPr/>
          <p:nvPr>
            <p:ph idx="9" type="pic"/>
          </p:nvPr>
        </p:nvSpPr>
        <p:spPr>
          <a:xfrm>
            <a:off x="1641426" y="1182314"/>
            <a:ext cx="1022400" cy="1022400"/>
          </a:xfrm>
          <a:prstGeom prst="ellipse">
            <a:avLst/>
          </a:prstGeom>
          <a:noFill/>
          <a:ln>
            <a:noFill/>
          </a:ln>
        </p:spPr>
      </p:sp>
      <p:sp>
        <p:nvSpPr>
          <p:cNvPr id="279" name="Google Shape;279;p32"/>
          <p:cNvSpPr/>
          <p:nvPr>
            <p:ph idx="13" type="pic"/>
          </p:nvPr>
        </p:nvSpPr>
        <p:spPr>
          <a:xfrm>
            <a:off x="2851128" y="1182314"/>
            <a:ext cx="1022400" cy="1022400"/>
          </a:xfrm>
          <a:prstGeom prst="ellipse">
            <a:avLst/>
          </a:prstGeom>
          <a:noFill/>
          <a:ln>
            <a:noFill/>
          </a:ln>
        </p:spPr>
      </p:sp>
      <p:sp>
        <p:nvSpPr>
          <p:cNvPr id="280" name="Google Shape;280;p32"/>
          <p:cNvSpPr/>
          <p:nvPr>
            <p:ph idx="14" type="pic"/>
          </p:nvPr>
        </p:nvSpPr>
        <p:spPr>
          <a:xfrm>
            <a:off x="4060829" y="1182314"/>
            <a:ext cx="1022400" cy="1022400"/>
          </a:xfrm>
          <a:prstGeom prst="ellipse">
            <a:avLst/>
          </a:prstGeom>
          <a:noFill/>
          <a:ln>
            <a:noFill/>
          </a:ln>
        </p:spPr>
      </p:sp>
      <p:sp>
        <p:nvSpPr>
          <p:cNvPr id="281" name="Google Shape;281;p32"/>
          <p:cNvSpPr/>
          <p:nvPr>
            <p:ph idx="15" type="pic"/>
          </p:nvPr>
        </p:nvSpPr>
        <p:spPr>
          <a:xfrm>
            <a:off x="5270531" y="1182314"/>
            <a:ext cx="1022400" cy="1022400"/>
          </a:xfrm>
          <a:prstGeom prst="ellipse">
            <a:avLst/>
          </a:prstGeom>
          <a:noFill/>
          <a:ln>
            <a:noFill/>
          </a:ln>
        </p:spPr>
      </p:sp>
      <p:sp>
        <p:nvSpPr>
          <p:cNvPr id="282" name="Google Shape;282;p32"/>
          <p:cNvSpPr/>
          <p:nvPr>
            <p:ph idx="16" type="pic"/>
          </p:nvPr>
        </p:nvSpPr>
        <p:spPr>
          <a:xfrm>
            <a:off x="6480232" y="1182314"/>
            <a:ext cx="1022400" cy="1022400"/>
          </a:xfrm>
          <a:prstGeom prst="ellipse">
            <a:avLst/>
          </a:prstGeom>
          <a:noFill/>
          <a:ln>
            <a:noFill/>
          </a:ln>
        </p:spPr>
      </p:sp>
      <p:sp>
        <p:nvSpPr>
          <p:cNvPr id="283" name="Google Shape;283;p32"/>
          <p:cNvSpPr/>
          <p:nvPr>
            <p:ph idx="17" type="pic"/>
          </p:nvPr>
        </p:nvSpPr>
        <p:spPr>
          <a:xfrm>
            <a:off x="7689933" y="1182314"/>
            <a:ext cx="1022400" cy="1022400"/>
          </a:xfrm>
          <a:prstGeom prst="ellipse">
            <a:avLst/>
          </a:prstGeom>
          <a:noFill/>
          <a:ln>
            <a:noFill/>
          </a:ln>
        </p:spPr>
      </p:sp>
      <p:sp>
        <p:nvSpPr>
          <p:cNvPr id="284" name="Google Shape;284;p32"/>
          <p:cNvSpPr/>
          <p:nvPr>
            <p:ph idx="18" type="pic"/>
          </p:nvPr>
        </p:nvSpPr>
        <p:spPr>
          <a:xfrm>
            <a:off x="431725" y="1182314"/>
            <a:ext cx="1022400" cy="1022400"/>
          </a:xfrm>
          <a:prstGeom prst="ellipse">
            <a:avLst/>
          </a:prstGeom>
          <a:noFill/>
          <a:ln>
            <a:noFill/>
          </a:ln>
        </p:spPr>
      </p:sp>
      <p:sp>
        <p:nvSpPr>
          <p:cNvPr id="285" name="Google Shape;285;p32"/>
          <p:cNvSpPr/>
          <p:nvPr>
            <p:ph idx="19" type="pic"/>
          </p:nvPr>
        </p:nvSpPr>
        <p:spPr>
          <a:xfrm>
            <a:off x="1641426" y="3491364"/>
            <a:ext cx="1022400" cy="1022400"/>
          </a:xfrm>
          <a:prstGeom prst="ellipse">
            <a:avLst/>
          </a:prstGeom>
          <a:noFill/>
          <a:ln>
            <a:noFill/>
          </a:ln>
        </p:spPr>
      </p:sp>
      <p:sp>
        <p:nvSpPr>
          <p:cNvPr id="286" name="Google Shape;286;p32"/>
          <p:cNvSpPr/>
          <p:nvPr>
            <p:ph idx="20" type="pic"/>
          </p:nvPr>
        </p:nvSpPr>
        <p:spPr>
          <a:xfrm>
            <a:off x="2851128" y="3491364"/>
            <a:ext cx="1022400" cy="1022400"/>
          </a:xfrm>
          <a:prstGeom prst="ellipse">
            <a:avLst/>
          </a:prstGeom>
          <a:noFill/>
          <a:ln>
            <a:noFill/>
          </a:ln>
        </p:spPr>
      </p:sp>
      <p:sp>
        <p:nvSpPr>
          <p:cNvPr id="287" name="Google Shape;287;p32"/>
          <p:cNvSpPr/>
          <p:nvPr>
            <p:ph idx="21" type="pic"/>
          </p:nvPr>
        </p:nvSpPr>
        <p:spPr>
          <a:xfrm>
            <a:off x="4060829" y="3491364"/>
            <a:ext cx="1022400" cy="1022400"/>
          </a:xfrm>
          <a:prstGeom prst="ellipse">
            <a:avLst/>
          </a:prstGeom>
          <a:noFill/>
          <a:ln>
            <a:noFill/>
          </a:ln>
        </p:spPr>
      </p:sp>
      <p:sp>
        <p:nvSpPr>
          <p:cNvPr id="288" name="Google Shape;288;p32"/>
          <p:cNvSpPr/>
          <p:nvPr>
            <p:ph idx="22" type="pic"/>
          </p:nvPr>
        </p:nvSpPr>
        <p:spPr>
          <a:xfrm>
            <a:off x="5270531" y="3491364"/>
            <a:ext cx="1022400" cy="1022400"/>
          </a:xfrm>
          <a:prstGeom prst="ellipse">
            <a:avLst/>
          </a:prstGeom>
          <a:noFill/>
          <a:ln>
            <a:noFill/>
          </a:ln>
        </p:spPr>
      </p:sp>
      <p:sp>
        <p:nvSpPr>
          <p:cNvPr id="289" name="Google Shape;289;p32"/>
          <p:cNvSpPr/>
          <p:nvPr>
            <p:ph idx="23" type="pic"/>
          </p:nvPr>
        </p:nvSpPr>
        <p:spPr>
          <a:xfrm>
            <a:off x="6480232" y="3491364"/>
            <a:ext cx="1022400" cy="1022400"/>
          </a:xfrm>
          <a:prstGeom prst="ellipse">
            <a:avLst/>
          </a:prstGeom>
          <a:noFill/>
          <a:ln>
            <a:noFill/>
          </a:ln>
        </p:spPr>
      </p:sp>
      <p:sp>
        <p:nvSpPr>
          <p:cNvPr id="290" name="Google Shape;290;p32"/>
          <p:cNvSpPr/>
          <p:nvPr>
            <p:ph idx="24" type="pic"/>
          </p:nvPr>
        </p:nvSpPr>
        <p:spPr>
          <a:xfrm>
            <a:off x="7689933" y="3491364"/>
            <a:ext cx="1022400" cy="1022400"/>
          </a:xfrm>
          <a:prstGeom prst="ellipse">
            <a:avLst/>
          </a:prstGeom>
          <a:noFill/>
          <a:ln>
            <a:noFill/>
          </a:ln>
        </p:spPr>
      </p:sp>
      <p:sp>
        <p:nvSpPr>
          <p:cNvPr id="291" name="Google Shape;291;p32"/>
          <p:cNvSpPr/>
          <p:nvPr>
            <p:ph idx="25" type="pic"/>
          </p:nvPr>
        </p:nvSpPr>
        <p:spPr>
          <a:xfrm>
            <a:off x="431725" y="3491364"/>
            <a:ext cx="1022400" cy="1022400"/>
          </a:xfrm>
          <a:prstGeom prst="ellipse">
            <a:avLst/>
          </a:prstGeom>
          <a:noFill/>
          <a:ln>
            <a:noFill/>
          </a:ln>
        </p:spPr>
      </p:sp>
      <p:sp>
        <p:nvSpPr>
          <p:cNvPr id="292" name="Google Shape;292;p32"/>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Full image">
  <p:cSld name="ONE_COLUMN_TEXT_3">
    <p:spTree>
      <p:nvGrpSpPr>
        <p:cNvPr id="293" name="Shape 293"/>
        <p:cNvGrpSpPr/>
        <p:nvPr/>
      </p:nvGrpSpPr>
      <p:grpSpPr>
        <a:xfrm>
          <a:off x="0" y="0"/>
          <a:ext cx="0" cy="0"/>
          <a:chOff x="0" y="0"/>
          <a:chExt cx="0" cy="0"/>
        </a:xfrm>
      </p:grpSpPr>
      <p:sp>
        <p:nvSpPr>
          <p:cNvPr id="294" name="Google Shape;294;p3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95" name="Google Shape;295;p33"/>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296" name="Google Shape;296;p33"/>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Left text, right image">
  <p:cSld name="ONE_COLUMN_TEXT_2_1">
    <p:spTree>
      <p:nvGrpSpPr>
        <p:cNvPr id="297" name="Shape 297"/>
        <p:cNvGrpSpPr/>
        <p:nvPr/>
      </p:nvGrpSpPr>
      <p:grpSpPr>
        <a:xfrm>
          <a:off x="0" y="0"/>
          <a:ext cx="0" cy="0"/>
          <a:chOff x="0" y="0"/>
          <a:chExt cx="0" cy="0"/>
        </a:xfrm>
      </p:grpSpPr>
      <p:sp>
        <p:nvSpPr>
          <p:cNvPr id="298" name="Google Shape;298;p34"/>
          <p:cNvSpPr txBox="1"/>
          <p:nvPr>
            <p:ph idx="1" type="body"/>
          </p:nvPr>
        </p:nvSpPr>
        <p:spPr>
          <a:xfrm>
            <a:off x="431725" y="1614275"/>
            <a:ext cx="4143300" cy="30672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a:lvl1pPr>
            <a:lvl2pPr indent="-330200" lvl="1" marL="914400">
              <a:spcBef>
                <a:spcPts val="1000"/>
              </a:spcBef>
              <a:spcAft>
                <a:spcPts val="0"/>
              </a:spcAft>
              <a:buSzPts val="1600"/>
              <a:buChar char="●"/>
              <a:defRPr/>
            </a:lvl2pPr>
            <a:lvl3pPr indent="-330200" lvl="2" marL="1371600">
              <a:spcBef>
                <a:spcPts val="1000"/>
              </a:spcBef>
              <a:spcAft>
                <a:spcPts val="0"/>
              </a:spcAft>
              <a:buSzPts val="1600"/>
              <a:buChar char="●"/>
              <a:defRPr/>
            </a:lvl3pPr>
            <a:lvl4pPr indent="-330200" lvl="3" marL="1828800">
              <a:spcBef>
                <a:spcPts val="1000"/>
              </a:spcBef>
              <a:spcAft>
                <a:spcPts val="0"/>
              </a:spcAft>
              <a:buSzPts val="1600"/>
              <a:buChar char="●"/>
              <a:defRPr/>
            </a:lvl4pPr>
            <a:lvl5pPr indent="-330200" lvl="4" marL="2286000">
              <a:spcBef>
                <a:spcPts val="1000"/>
              </a:spcBef>
              <a:spcAft>
                <a:spcPts val="0"/>
              </a:spcAft>
              <a:buSzPts val="1600"/>
              <a:buChar char="●"/>
              <a:defRPr/>
            </a:lvl5pPr>
            <a:lvl6pPr indent="-330200" lvl="5" marL="2743200">
              <a:spcBef>
                <a:spcPts val="1000"/>
              </a:spcBef>
              <a:spcAft>
                <a:spcPts val="0"/>
              </a:spcAft>
              <a:buSzPts val="1600"/>
              <a:buChar char="●"/>
              <a:defRPr/>
            </a:lvl6pPr>
            <a:lvl7pPr indent="-330200" lvl="6" marL="3200400">
              <a:spcBef>
                <a:spcPts val="1000"/>
              </a:spcBef>
              <a:spcAft>
                <a:spcPts val="0"/>
              </a:spcAft>
              <a:buSzPts val="1600"/>
              <a:buChar char="●"/>
              <a:defRPr/>
            </a:lvl7pPr>
            <a:lvl8pPr indent="-330200" lvl="7" marL="3657600">
              <a:spcBef>
                <a:spcPts val="1000"/>
              </a:spcBef>
              <a:spcAft>
                <a:spcPts val="0"/>
              </a:spcAft>
              <a:buSzPts val="1600"/>
              <a:buChar char="●"/>
              <a:defRPr/>
            </a:lvl8pPr>
            <a:lvl9pPr indent="-330200" lvl="8" marL="4114800">
              <a:spcBef>
                <a:spcPts val="1000"/>
              </a:spcBef>
              <a:spcAft>
                <a:spcPts val="1000"/>
              </a:spcAft>
              <a:buSzPts val="1600"/>
              <a:buChar char="●"/>
              <a:defRPr/>
            </a:lvl9pPr>
          </a:lstStyle>
          <a:p/>
        </p:txBody>
      </p:sp>
      <p:sp>
        <p:nvSpPr>
          <p:cNvPr id="299" name="Google Shape;299;p3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0" name="Google Shape;300;p34"/>
          <p:cNvSpPr/>
          <p:nvPr>
            <p:ph idx="2" type="pic"/>
          </p:nvPr>
        </p:nvSpPr>
        <p:spPr>
          <a:xfrm>
            <a:off x="5089775" y="0"/>
            <a:ext cx="4054200" cy="4681500"/>
          </a:xfrm>
          <a:prstGeom prst="rect">
            <a:avLst/>
          </a:prstGeom>
          <a:noFill/>
          <a:ln>
            <a:noFill/>
          </a:ln>
        </p:spPr>
      </p:sp>
      <p:sp>
        <p:nvSpPr>
          <p:cNvPr id="301" name="Google Shape;301;p34"/>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302" name="Google Shape;302;p34"/>
          <p:cNvSpPr txBox="1"/>
          <p:nvPr>
            <p:ph type="title"/>
          </p:nvPr>
        </p:nvSpPr>
        <p:spPr>
          <a:xfrm>
            <a:off x="431725" y="368825"/>
            <a:ext cx="4143300" cy="10869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_Right image, left text">
  <p:cSld name="ONE_COLUMN_TEXT_1_1">
    <p:spTree>
      <p:nvGrpSpPr>
        <p:cNvPr id="303" name="Shape 303"/>
        <p:cNvGrpSpPr/>
        <p:nvPr/>
      </p:nvGrpSpPr>
      <p:grpSpPr>
        <a:xfrm>
          <a:off x="0" y="0"/>
          <a:ext cx="0" cy="0"/>
          <a:chOff x="0" y="0"/>
          <a:chExt cx="0" cy="0"/>
        </a:xfrm>
      </p:grpSpPr>
      <p:sp>
        <p:nvSpPr>
          <p:cNvPr id="304" name="Google Shape;304;p35"/>
          <p:cNvSpPr txBox="1"/>
          <p:nvPr>
            <p:ph idx="1" type="body"/>
          </p:nvPr>
        </p:nvSpPr>
        <p:spPr>
          <a:xfrm>
            <a:off x="4475550" y="1614275"/>
            <a:ext cx="4240800" cy="30672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a:lvl1pPr>
            <a:lvl2pPr indent="-330200" lvl="1" marL="914400">
              <a:spcBef>
                <a:spcPts val="1000"/>
              </a:spcBef>
              <a:spcAft>
                <a:spcPts val="0"/>
              </a:spcAft>
              <a:buSzPts val="1600"/>
              <a:buChar char="●"/>
              <a:defRPr/>
            </a:lvl2pPr>
            <a:lvl3pPr indent="-330200" lvl="2" marL="1371600">
              <a:spcBef>
                <a:spcPts val="1000"/>
              </a:spcBef>
              <a:spcAft>
                <a:spcPts val="0"/>
              </a:spcAft>
              <a:buSzPts val="1600"/>
              <a:buChar char="●"/>
              <a:defRPr/>
            </a:lvl3pPr>
            <a:lvl4pPr indent="-330200" lvl="3" marL="1828800">
              <a:spcBef>
                <a:spcPts val="1000"/>
              </a:spcBef>
              <a:spcAft>
                <a:spcPts val="0"/>
              </a:spcAft>
              <a:buSzPts val="1600"/>
              <a:buChar char="●"/>
              <a:defRPr/>
            </a:lvl4pPr>
            <a:lvl5pPr indent="-330200" lvl="4" marL="2286000">
              <a:spcBef>
                <a:spcPts val="1000"/>
              </a:spcBef>
              <a:spcAft>
                <a:spcPts val="0"/>
              </a:spcAft>
              <a:buSzPts val="1600"/>
              <a:buChar char="●"/>
              <a:defRPr/>
            </a:lvl5pPr>
            <a:lvl6pPr indent="-330200" lvl="5" marL="2743200">
              <a:spcBef>
                <a:spcPts val="1000"/>
              </a:spcBef>
              <a:spcAft>
                <a:spcPts val="0"/>
              </a:spcAft>
              <a:buSzPts val="1600"/>
              <a:buChar char="●"/>
              <a:defRPr/>
            </a:lvl6pPr>
            <a:lvl7pPr indent="-330200" lvl="6" marL="3200400">
              <a:spcBef>
                <a:spcPts val="1000"/>
              </a:spcBef>
              <a:spcAft>
                <a:spcPts val="0"/>
              </a:spcAft>
              <a:buSzPts val="1600"/>
              <a:buChar char="●"/>
              <a:defRPr/>
            </a:lvl7pPr>
            <a:lvl8pPr indent="-330200" lvl="7" marL="3657600">
              <a:spcBef>
                <a:spcPts val="1000"/>
              </a:spcBef>
              <a:spcAft>
                <a:spcPts val="0"/>
              </a:spcAft>
              <a:buSzPts val="1600"/>
              <a:buChar char="●"/>
              <a:defRPr/>
            </a:lvl8pPr>
            <a:lvl9pPr indent="-330200" lvl="8" marL="4114800">
              <a:spcBef>
                <a:spcPts val="1000"/>
              </a:spcBef>
              <a:spcAft>
                <a:spcPts val="1000"/>
              </a:spcAft>
              <a:buSzPts val="1600"/>
              <a:buChar char="●"/>
              <a:defRPr/>
            </a:lvl9pPr>
          </a:lstStyle>
          <a:p/>
        </p:txBody>
      </p:sp>
      <p:sp>
        <p:nvSpPr>
          <p:cNvPr id="305" name="Google Shape;305;p3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06" name="Google Shape;306;p35"/>
          <p:cNvSpPr/>
          <p:nvPr>
            <p:ph idx="2" type="pic"/>
          </p:nvPr>
        </p:nvSpPr>
        <p:spPr>
          <a:xfrm>
            <a:off x="0" y="0"/>
            <a:ext cx="4054200" cy="4681500"/>
          </a:xfrm>
          <a:prstGeom prst="rect">
            <a:avLst/>
          </a:prstGeom>
          <a:noFill/>
          <a:ln>
            <a:noFill/>
          </a:ln>
        </p:spPr>
      </p:sp>
      <p:sp>
        <p:nvSpPr>
          <p:cNvPr id="307" name="Google Shape;307;p35"/>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308" name="Google Shape;308;p35"/>
          <p:cNvSpPr txBox="1"/>
          <p:nvPr>
            <p:ph type="title"/>
          </p:nvPr>
        </p:nvSpPr>
        <p:spPr>
          <a:xfrm>
            <a:off x="4475425" y="368825"/>
            <a:ext cx="4240800" cy="10869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gray">
  <p:cSld name="SECTION_TITLE_AND_DESCRIPTION_1_4">
    <p:spTree>
      <p:nvGrpSpPr>
        <p:cNvPr id="309" name="Shape 309"/>
        <p:cNvGrpSpPr/>
        <p:nvPr/>
      </p:nvGrpSpPr>
      <p:grpSpPr>
        <a:xfrm>
          <a:off x="0" y="0"/>
          <a:ext cx="0" cy="0"/>
          <a:chOff x="0" y="0"/>
          <a:chExt cx="0" cy="0"/>
        </a:xfrm>
      </p:grpSpPr>
      <p:sp>
        <p:nvSpPr>
          <p:cNvPr id="310" name="Google Shape;310;p36"/>
          <p:cNvSpPr/>
          <p:nvPr/>
        </p:nvSpPr>
        <p:spPr>
          <a:xfrm flipH="1">
            <a:off x="0" y="-100"/>
            <a:ext cx="4054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11" name="Google Shape;311;p36"/>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a:lvl1pPr>
            <a:lvl2pPr indent="-330200" lvl="1" marL="914400">
              <a:spcBef>
                <a:spcPts val="1000"/>
              </a:spcBef>
              <a:spcAft>
                <a:spcPts val="0"/>
              </a:spcAft>
              <a:buSzPts val="1600"/>
              <a:buChar char="●"/>
              <a:defRPr/>
            </a:lvl2pPr>
            <a:lvl3pPr indent="-330200" lvl="2" marL="1371600">
              <a:spcBef>
                <a:spcPts val="1000"/>
              </a:spcBef>
              <a:spcAft>
                <a:spcPts val="0"/>
              </a:spcAft>
              <a:buSzPts val="1600"/>
              <a:buChar char="●"/>
              <a:defRPr/>
            </a:lvl3pPr>
            <a:lvl4pPr indent="-330200" lvl="3" marL="1828800">
              <a:spcBef>
                <a:spcPts val="1000"/>
              </a:spcBef>
              <a:spcAft>
                <a:spcPts val="0"/>
              </a:spcAft>
              <a:buSzPts val="1600"/>
              <a:buChar char="●"/>
              <a:defRPr/>
            </a:lvl4pPr>
            <a:lvl5pPr indent="-330200" lvl="4" marL="2286000">
              <a:spcBef>
                <a:spcPts val="1000"/>
              </a:spcBef>
              <a:spcAft>
                <a:spcPts val="0"/>
              </a:spcAft>
              <a:buSzPts val="1600"/>
              <a:buChar char="●"/>
              <a:defRPr/>
            </a:lvl5pPr>
            <a:lvl6pPr indent="-330200" lvl="5" marL="2743200">
              <a:spcBef>
                <a:spcPts val="1000"/>
              </a:spcBef>
              <a:spcAft>
                <a:spcPts val="0"/>
              </a:spcAft>
              <a:buSzPts val="1600"/>
              <a:buChar char="●"/>
              <a:defRPr/>
            </a:lvl6pPr>
            <a:lvl7pPr indent="-330200" lvl="6" marL="3200400">
              <a:spcBef>
                <a:spcPts val="1000"/>
              </a:spcBef>
              <a:spcAft>
                <a:spcPts val="0"/>
              </a:spcAft>
              <a:buSzPts val="1600"/>
              <a:buChar char="●"/>
              <a:defRPr/>
            </a:lvl7pPr>
            <a:lvl8pPr indent="-330200" lvl="7" marL="3657600">
              <a:spcBef>
                <a:spcPts val="1000"/>
              </a:spcBef>
              <a:spcAft>
                <a:spcPts val="0"/>
              </a:spcAft>
              <a:buSzPts val="1600"/>
              <a:buChar char="●"/>
              <a:defRPr/>
            </a:lvl8pPr>
            <a:lvl9pPr indent="-330200" lvl="8" marL="4114800">
              <a:spcBef>
                <a:spcPts val="1000"/>
              </a:spcBef>
              <a:spcAft>
                <a:spcPts val="1000"/>
              </a:spcAft>
              <a:buSzPts val="1600"/>
              <a:buChar char="●"/>
              <a:defRPr/>
            </a:lvl9pPr>
          </a:lstStyle>
          <a:p/>
        </p:txBody>
      </p:sp>
      <p:sp>
        <p:nvSpPr>
          <p:cNvPr id="312" name="Google Shape;312;p3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13" name="Google Shape;313;p36"/>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14" name="Google Shape;314;p36"/>
          <p:cNvSpPr txBox="1"/>
          <p:nvPr>
            <p:ph idx="2" type="subTitle"/>
          </p:nvPr>
        </p:nvSpPr>
        <p:spPr>
          <a:xfrm>
            <a:off x="4562225" y="4870025"/>
            <a:ext cx="36210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315" name="Google Shape;315;p36"/>
          <p:cNvSpPr txBox="1"/>
          <p:nvPr>
            <p:ph idx="3" type="subTitle"/>
          </p:nvPr>
        </p:nvSpPr>
        <p:spPr>
          <a:xfrm>
            <a:off x="431725" y="2574475"/>
            <a:ext cx="3218700" cy="8310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316" name="Google Shape;316;p36"/>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blue">
  <p:cSld name="SECTION_TITLE_AND_DESCRIPTION_1_4_1">
    <p:spTree>
      <p:nvGrpSpPr>
        <p:cNvPr id="317" name="Shape 317"/>
        <p:cNvGrpSpPr/>
        <p:nvPr/>
      </p:nvGrpSpPr>
      <p:grpSpPr>
        <a:xfrm>
          <a:off x="0" y="0"/>
          <a:ext cx="0" cy="0"/>
          <a:chOff x="0" y="0"/>
          <a:chExt cx="0" cy="0"/>
        </a:xfrm>
      </p:grpSpPr>
      <p:sp>
        <p:nvSpPr>
          <p:cNvPr id="318" name="Google Shape;318;p37"/>
          <p:cNvSpPr/>
          <p:nvPr/>
        </p:nvSpPr>
        <p:spPr>
          <a:xfrm flipH="1">
            <a:off x="0" y="-100"/>
            <a:ext cx="40542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19" name="Google Shape;319;p37"/>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a:lvl1pPr>
            <a:lvl2pPr indent="-330200" lvl="1" marL="914400">
              <a:spcBef>
                <a:spcPts val="1000"/>
              </a:spcBef>
              <a:spcAft>
                <a:spcPts val="0"/>
              </a:spcAft>
              <a:buSzPts val="1600"/>
              <a:buChar char="●"/>
              <a:defRPr/>
            </a:lvl2pPr>
            <a:lvl3pPr indent="-330200" lvl="2" marL="1371600">
              <a:spcBef>
                <a:spcPts val="1000"/>
              </a:spcBef>
              <a:spcAft>
                <a:spcPts val="0"/>
              </a:spcAft>
              <a:buSzPts val="1600"/>
              <a:buChar char="●"/>
              <a:defRPr/>
            </a:lvl3pPr>
            <a:lvl4pPr indent="-330200" lvl="3" marL="1828800">
              <a:spcBef>
                <a:spcPts val="1000"/>
              </a:spcBef>
              <a:spcAft>
                <a:spcPts val="0"/>
              </a:spcAft>
              <a:buSzPts val="1600"/>
              <a:buChar char="●"/>
              <a:defRPr/>
            </a:lvl4pPr>
            <a:lvl5pPr indent="-330200" lvl="4" marL="2286000">
              <a:spcBef>
                <a:spcPts val="1000"/>
              </a:spcBef>
              <a:spcAft>
                <a:spcPts val="0"/>
              </a:spcAft>
              <a:buSzPts val="1600"/>
              <a:buChar char="●"/>
              <a:defRPr/>
            </a:lvl5pPr>
            <a:lvl6pPr indent="-330200" lvl="5" marL="2743200">
              <a:spcBef>
                <a:spcPts val="1000"/>
              </a:spcBef>
              <a:spcAft>
                <a:spcPts val="0"/>
              </a:spcAft>
              <a:buSzPts val="1600"/>
              <a:buChar char="●"/>
              <a:defRPr/>
            </a:lvl6pPr>
            <a:lvl7pPr indent="-330200" lvl="6" marL="3200400">
              <a:spcBef>
                <a:spcPts val="1000"/>
              </a:spcBef>
              <a:spcAft>
                <a:spcPts val="0"/>
              </a:spcAft>
              <a:buSzPts val="1600"/>
              <a:buChar char="●"/>
              <a:defRPr/>
            </a:lvl7pPr>
            <a:lvl8pPr indent="-330200" lvl="7" marL="3657600">
              <a:spcBef>
                <a:spcPts val="1000"/>
              </a:spcBef>
              <a:spcAft>
                <a:spcPts val="0"/>
              </a:spcAft>
              <a:buSzPts val="1600"/>
              <a:buChar char="●"/>
              <a:defRPr/>
            </a:lvl8pPr>
            <a:lvl9pPr indent="-330200" lvl="8" marL="4114800">
              <a:spcBef>
                <a:spcPts val="1000"/>
              </a:spcBef>
              <a:spcAft>
                <a:spcPts val="1000"/>
              </a:spcAft>
              <a:buSzPts val="1600"/>
              <a:buChar char="●"/>
              <a:defRPr/>
            </a:lvl9pPr>
          </a:lstStyle>
          <a:p/>
        </p:txBody>
      </p:sp>
      <p:sp>
        <p:nvSpPr>
          <p:cNvPr id="320" name="Google Shape;320;p3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21" name="Google Shape;321;p37"/>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22" name="Google Shape;322;p37"/>
          <p:cNvSpPr txBox="1"/>
          <p:nvPr>
            <p:ph idx="2" type="subTitle"/>
          </p:nvPr>
        </p:nvSpPr>
        <p:spPr>
          <a:xfrm>
            <a:off x="4562225" y="4870025"/>
            <a:ext cx="36210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323" name="Google Shape;323;p37"/>
          <p:cNvSpPr txBox="1"/>
          <p:nvPr>
            <p:ph idx="3" type="subTitle"/>
          </p:nvPr>
        </p:nvSpPr>
        <p:spPr>
          <a:xfrm>
            <a:off x="431725" y="2574475"/>
            <a:ext cx="3218700" cy="8310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324" name="Google Shape;324;p37"/>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dark teal">
  <p:cSld name="SECTION_TITLE_AND_DESCRIPTION_1_2_2">
    <p:spTree>
      <p:nvGrpSpPr>
        <p:cNvPr id="325" name="Shape 325"/>
        <p:cNvGrpSpPr/>
        <p:nvPr/>
      </p:nvGrpSpPr>
      <p:grpSpPr>
        <a:xfrm>
          <a:off x="0" y="0"/>
          <a:ext cx="0" cy="0"/>
          <a:chOff x="0" y="0"/>
          <a:chExt cx="0" cy="0"/>
        </a:xfrm>
      </p:grpSpPr>
      <p:sp>
        <p:nvSpPr>
          <p:cNvPr id="326" name="Google Shape;326;p38"/>
          <p:cNvSpPr/>
          <p:nvPr/>
        </p:nvSpPr>
        <p:spPr>
          <a:xfrm flipH="1">
            <a:off x="0" y="-125"/>
            <a:ext cx="40542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27" name="Google Shape;327;p38"/>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a:spcBef>
                <a:spcPts val="0"/>
              </a:spcBef>
              <a:spcAft>
                <a:spcPts val="0"/>
              </a:spcAft>
              <a:buClr>
                <a:schemeClr val="accent2"/>
              </a:buClr>
              <a:buSzPts val="1600"/>
              <a:buChar char="●"/>
              <a:defRPr/>
            </a:lvl1pPr>
            <a:lvl2pPr indent="-330200" lvl="1" marL="914400">
              <a:spcBef>
                <a:spcPts val="1000"/>
              </a:spcBef>
              <a:spcAft>
                <a:spcPts val="0"/>
              </a:spcAft>
              <a:buClr>
                <a:schemeClr val="accent2"/>
              </a:buClr>
              <a:buSzPts val="1600"/>
              <a:buChar char="●"/>
              <a:defRPr/>
            </a:lvl2pPr>
            <a:lvl3pPr indent="-330200" lvl="2" marL="1371600">
              <a:spcBef>
                <a:spcPts val="1000"/>
              </a:spcBef>
              <a:spcAft>
                <a:spcPts val="0"/>
              </a:spcAft>
              <a:buClr>
                <a:schemeClr val="accent2"/>
              </a:buClr>
              <a:buSzPts val="1600"/>
              <a:buChar char="●"/>
              <a:defRPr/>
            </a:lvl3pPr>
            <a:lvl4pPr indent="-330200" lvl="3" marL="1828800">
              <a:spcBef>
                <a:spcPts val="1000"/>
              </a:spcBef>
              <a:spcAft>
                <a:spcPts val="0"/>
              </a:spcAft>
              <a:buClr>
                <a:schemeClr val="accent2"/>
              </a:buClr>
              <a:buSzPts val="1600"/>
              <a:buChar char="●"/>
              <a:defRPr/>
            </a:lvl4pPr>
            <a:lvl5pPr indent="-330200" lvl="4" marL="2286000">
              <a:spcBef>
                <a:spcPts val="1000"/>
              </a:spcBef>
              <a:spcAft>
                <a:spcPts val="0"/>
              </a:spcAft>
              <a:buClr>
                <a:schemeClr val="accent2"/>
              </a:buClr>
              <a:buSzPts val="1600"/>
              <a:buChar char="●"/>
              <a:defRPr/>
            </a:lvl5pPr>
            <a:lvl6pPr indent="-330200" lvl="5" marL="2743200">
              <a:spcBef>
                <a:spcPts val="1000"/>
              </a:spcBef>
              <a:spcAft>
                <a:spcPts val="0"/>
              </a:spcAft>
              <a:buClr>
                <a:schemeClr val="accent2"/>
              </a:buClr>
              <a:buSzPts val="1600"/>
              <a:buChar char="●"/>
              <a:defRPr/>
            </a:lvl6pPr>
            <a:lvl7pPr indent="-330200" lvl="6" marL="3200400">
              <a:spcBef>
                <a:spcPts val="1000"/>
              </a:spcBef>
              <a:spcAft>
                <a:spcPts val="0"/>
              </a:spcAft>
              <a:buClr>
                <a:schemeClr val="accent2"/>
              </a:buClr>
              <a:buSzPts val="1600"/>
              <a:buChar char="●"/>
              <a:defRPr/>
            </a:lvl7pPr>
            <a:lvl8pPr indent="-330200" lvl="7" marL="3657600">
              <a:spcBef>
                <a:spcPts val="1000"/>
              </a:spcBef>
              <a:spcAft>
                <a:spcPts val="0"/>
              </a:spcAft>
              <a:buClr>
                <a:schemeClr val="accent2"/>
              </a:buClr>
              <a:buSzPts val="1600"/>
              <a:buChar char="●"/>
              <a:defRPr/>
            </a:lvl8pPr>
            <a:lvl9pPr indent="-330200" lvl="8" marL="4114800">
              <a:spcBef>
                <a:spcPts val="1000"/>
              </a:spcBef>
              <a:spcAft>
                <a:spcPts val="1000"/>
              </a:spcAft>
              <a:buClr>
                <a:schemeClr val="accent2"/>
              </a:buClr>
              <a:buSzPts val="1600"/>
              <a:buChar char="●"/>
              <a:defRPr/>
            </a:lvl9pPr>
          </a:lstStyle>
          <a:p/>
        </p:txBody>
      </p:sp>
      <p:sp>
        <p:nvSpPr>
          <p:cNvPr id="328" name="Google Shape;328;p3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29" name="Google Shape;329;p38"/>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30" name="Google Shape;330;p38"/>
          <p:cNvSpPr txBox="1"/>
          <p:nvPr>
            <p:ph idx="2" type="subTitle"/>
          </p:nvPr>
        </p:nvSpPr>
        <p:spPr>
          <a:xfrm>
            <a:off x="4562225" y="4870025"/>
            <a:ext cx="36210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331" name="Google Shape;331;p38"/>
          <p:cNvSpPr txBox="1"/>
          <p:nvPr>
            <p:ph idx="3" type="subTitle"/>
          </p:nvPr>
        </p:nvSpPr>
        <p:spPr>
          <a:xfrm>
            <a:off x="431725" y="2574475"/>
            <a:ext cx="3218700" cy="8310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dk1"/>
              </a:buClr>
              <a:buSzPts val="1600"/>
              <a:buNone/>
              <a:defRPr>
                <a:solidFill>
                  <a:schemeClr val="dk1"/>
                </a:solidFill>
              </a:defRPr>
            </a:lvl1pPr>
            <a:lvl2pPr lvl="1">
              <a:lnSpc>
                <a:spcPct val="100000"/>
              </a:lnSpc>
              <a:spcBef>
                <a:spcPts val="0"/>
              </a:spcBef>
              <a:spcAft>
                <a:spcPts val="0"/>
              </a:spcAft>
              <a:buClr>
                <a:schemeClr val="dk1"/>
              </a:buClr>
              <a:buSzPts val="1600"/>
              <a:buNone/>
              <a:defRPr>
                <a:solidFill>
                  <a:schemeClr val="dk1"/>
                </a:solidFill>
              </a:defRPr>
            </a:lvl2pPr>
            <a:lvl3pPr lvl="2">
              <a:lnSpc>
                <a:spcPct val="100000"/>
              </a:lnSpc>
              <a:spcBef>
                <a:spcPts val="0"/>
              </a:spcBef>
              <a:spcAft>
                <a:spcPts val="0"/>
              </a:spcAft>
              <a:buClr>
                <a:schemeClr val="dk1"/>
              </a:buClr>
              <a:buSzPts val="1600"/>
              <a:buNone/>
              <a:defRPr>
                <a:solidFill>
                  <a:schemeClr val="dk1"/>
                </a:solidFill>
              </a:defRPr>
            </a:lvl3pPr>
            <a:lvl4pPr lvl="3">
              <a:lnSpc>
                <a:spcPct val="100000"/>
              </a:lnSpc>
              <a:spcBef>
                <a:spcPts val="0"/>
              </a:spcBef>
              <a:spcAft>
                <a:spcPts val="0"/>
              </a:spcAft>
              <a:buClr>
                <a:schemeClr val="dk1"/>
              </a:buClr>
              <a:buSzPts val="1600"/>
              <a:buNone/>
              <a:defRPr>
                <a:solidFill>
                  <a:schemeClr val="dk1"/>
                </a:solidFill>
              </a:defRPr>
            </a:lvl4pPr>
            <a:lvl5pPr lvl="4">
              <a:lnSpc>
                <a:spcPct val="100000"/>
              </a:lnSpc>
              <a:spcBef>
                <a:spcPts val="0"/>
              </a:spcBef>
              <a:spcAft>
                <a:spcPts val="0"/>
              </a:spcAft>
              <a:buClr>
                <a:schemeClr val="dk1"/>
              </a:buClr>
              <a:buSzPts val="1600"/>
              <a:buNone/>
              <a:defRPr>
                <a:solidFill>
                  <a:schemeClr val="dk1"/>
                </a:solidFill>
              </a:defRPr>
            </a:lvl5pPr>
            <a:lvl6pPr lvl="5">
              <a:lnSpc>
                <a:spcPct val="100000"/>
              </a:lnSpc>
              <a:spcBef>
                <a:spcPts val="0"/>
              </a:spcBef>
              <a:spcAft>
                <a:spcPts val="0"/>
              </a:spcAft>
              <a:buClr>
                <a:schemeClr val="dk1"/>
              </a:buClr>
              <a:buSzPts val="1600"/>
              <a:buNone/>
              <a:defRPr>
                <a:solidFill>
                  <a:schemeClr val="dk1"/>
                </a:solidFill>
              </a:defRPr>
            </a:lvl6pPr>
            <a:lvl7pPr lvl="6">
              <a:lnSpc>
                <a:spcPct val="100000"/>
              </a:lnSpc>
              <a:spcBef>
                <a:spcPts val="0"/>
              </a:spcBef>
              <a:spcAft>
                <a:spcPts val="0"/>
              </a:spcAft>
              <a:buClr>
                <a:schemeClr val="dk1"/>
              </a:buClr>
              <a:buSzPts val="1600"/>
              <a:buNone/>
              <a:defRPr>
                <a:solidFill>
                  <a:schemeClr val="dk1"/>
                </a:solidFill>
              </a:defRPr>
            </a:lvl7pPr>
            <a:lvl8pPr lvl="7">
              <a:lnSpc>
                <a:spcPct val="100000"/>
              </a:lnSpc>
              <a:spcBef>
                <a:spcPts val="0"/>
              </a:spcBef>
              <a:spcAft>
                <a:spcPts val="0"/>
              </a:spcAft>
              <a:buClr>
                <a:schemeClr val="dk1"/>
              </a:buClr>
              <a:buSzPts val="1600"/>
              <a:buNone/>
              <a:defRPr>
                <a:solidFill>
                  <a:schemeClr val="dk1"/>
                </a:solidFill>
              </a:defRPr>
            </a:lvl8pPr>
            <a:lvl9pPr lvl="8">
              <a:lnSpc>
                <a:spcPct val="100000"/>
              </a:lnSpc>
              <a:spcBef>
                <a:spcPts val="0"/>
              </a:spcBef>
              <a:spcAft>
                <a:spcPts val="0"/>
              </a:spcAft>
              <a:buClr>
                <a:schemeClr val="dk1"/>
              </a:buClr>
              <a:buSzPts val="1600"/>
              <a:buNone/>
              <a:defRPr>
                <a:solidFill>
                  <a:schemeClr val="dk1"/>
                </a:solidFill>
              </a:defRPr>
            </a:lvl9pPr>
          </a:lstStyle>
          <a:p/>
        </p:txBody>
      </p:sp>
      <p:sp>
        <p:nvSpPr>
          <p:cNvPr id="332" name="Google Shape;332;p38"/>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green">
  <p:cSld name="SECTION_TITLE_AND_DESCRIPTION_1_2_1_2">
    <p:spTree>
      <p:nvGrpSpPr>
        <p:cNvPr id="333" name="Shape 333"/>
        <p:cNvGrpSpPr/>
        <p:nvPr/>
      </p:nvGrpSpPr>
      <p:grpSpPr>
        <a:xfrm>
          <a:off x="0" y="0"/>
          <a:ext cx="0" cy="0"/>
          <a:chOff x="0" y="0"/>
          <a:chExt cx="0" cy="0"/>
        </a:xfrm>
      </p:grpSpPr>
      <p:sp>
        <p:nvSpPr>
          <p:cNvPr id="334" name="Google Shape;334;p39"/>
          <p:cNvSpPr/>
          <p:nvPr/>
        </p:nvSpPr>
        <p:spPr>
          <a:xfrm flipH="1">
            <a:off x="0" y="-125"/>
            <a:ext cx="40542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35" name="Google Shape;335;p39"/>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a:spcBef>
                <a:spcPts val="0"/>
              </a:spcBef>
              <a:spcAft>
                <a:spcPts val="0"/>
              </a:spcAft>
              <a:buClr>
                <a:schemeClr val="accent3"/>
              </a:buClr>
              <a:buSzPts val="1600"/>
              <a:buChar char="●"/>
              <a:defRPr/>
            </a:lvl1pPr>
            <a:lvl2pPr indent="-330200" lvl="1" marL="914400">
              <a:spcBef>
                <a:spcPts val="1000"/>
              </a:spcBef>
              <a:spcAft>
                <a:spcPts val="0"/>
              </a:spcAft>
              <a:buClr>
                <a:schemeClr val="accent2"/>
              </a:buClr>
              <a:buSzPts val="1600"/>
              <a:buChar char="●"/>
              <a:defRPr/>
            </a:lvl2pPr>
            <a:lvl3pPr indent="-330200" lvl="2" marL="1371600">
              <a:spcBef>
                <a:spcPts val="1000"/>
              </a:spcBef>
              <a:spcAft>
                <a:spcPts val="0"/>
              </a:spcAft>
              <a:buClr>
                <a:schemeClr val="accent2"/>
              </a:buClr>
              <a:buSzPts val="1600"/>
              <a:buChar char="●"/>
              <a:defRPr/>
            </a:lvl3pPr>
            <a:lvl4pPr indent="-330200" lvl="3" marL="1828800">
              <a:spcBef>
                <a:spcPts val="1000"/>
              </a:spcBef>
              <a:spcAft>
                <a:spcPts val="0"/>
              </a:spcAft>
              <a:buClr>
                <a:schemeClr val="accent3"/>
              </a:buClr>
              <a:buSzPts val="1600"/>
              <a:buChar char="●"/>
              <a:defRPr/>
            </a:lvl4pPr>
            <a:lvl5pPr indent="-330200" lvl="4" marL="2286000">
              <a:spcBef>
                <a:spcPts val="1000"/>
              </a:spcBef>
              <a:spcAft>
                <a:spcPts val="0"/>
              </a:spcAft>
              <a:buClr>
                <a:schemeClr val="accent2"/>
              </a:buClr>
              <a:buSzPts val="1600"/>
              <a:buChar char="●"/>
              <a:defRPr/>
            </a:lvl5pPr>
            <a:lvl6pPr indent="-330200" lvl="5" marL="2743200">
              <a:spcBef>
                <a:spcPts val="1000"/>
              </a:spcBef>
              <a:spcAft>
                <a:spcPts val="0"/>
              </a:spcAft>
              <a:buClr>
                <a:schemeClr val="accent2"/>
              </a:buClr>
              <a:buSzPts val="1600"/>
              <a:buChar char="●"/>
              <a:defRPr/>
            </a:lvl6pPr>
            <a:lvl7pPr indent="-330200" lvl="6" marL="3200400">
              <a:spcBef>
                <a:spcPts val="1000"/>
              </a:spcBef>
              <a:spcAft>
                <a:spcPts val="0"/>
              </a:spcAft>
              <a:buClr>
                <a:schemeClr val="accent3"/>
              </a:buClr>
              <a:buSzPts val="1600"/>
              <a:buChar char="●"/>
              <a:defRPr/>
            </a:lvl7pPr>
            <a:lvl8pPr indent="-330200" lvl="7" marL="3657600">
              <a:spcBef>
                <a:spcPts val="1000"/>
              </a:spcBef>
              <a:spcAft>
                <a:spcPts val="0"/>
              </a:spcAft>
              <a:buClr>
                <a:schemeClr val="accent2"/>
              </a:buClr>
              <a:buSzPts val="1600"/>
              <a:buChar char="●"/>
              <a:defRPr/>
            </a:lvl8pPr>
            <a:lvl9pPr indent="-330200" lvl="8" marL="4114800">
              <a:spcBef>
                <a:spcPts val="1000"/>
              </a:spcBef>
              <a:spcAft>
                <a:spcPts val="1000"/>
              </a:spcAft>
              <a:buClr>
                <a:schemeClr val="accent2"/>
              </a:buClr>
              <a:buSzPts val="1600"/>
              <a:buChar char="●"/>
              <a:defRPr/>
            </a:lvl9pPr>
          </a:lstStyle>
          <a:p/>
        </p:txBody>
      </p:sp>
      <p:sp>
        <p:nvSpPr>
          <p:cNvPr id="336" name="Google Shape;336;p3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37" name="Google Shape;337;p39"/>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38" name="Google Shape;338;p39"/>
          <p:cNvSpPr txBox="1"/>
          <p:nvPr>
            <p:ph idx="2" type="subTitle"/>
          </p:nvPr>
        </p:nvSpPr>
        <p:spPr>
          <a:xfrm>
            <a:off x="4562225" y="4870025"/>
            <a:ext cx="36210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339" name="Google Shape;339;p39"/>
          <p:cNvSpPr txBox="1"/>
          <p:nvPr>
            <p:ph idx="3" type="subTitle"/>
          </p:nvPr>
        </p:nvSpPr>
        <p:spPr>
          <a:xfrm>
            <a:off x="431725" y="2574475"/>
            <a:ext cx="3218700" cy="8310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340" name="Google Shape;340;p39"/>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yellow green">
  <p:cSld name="SECTION_TITLE_AND_DESCRIPTION_1_2_1_1_1">
    <p:spTree>
      <p:nvGrpSpPr>
        <p:cNvPr id="341" name="Shape 341"/>
        <p:cNvGrpSpPr/>
        <p:nvPr/>
      </p:nvGrpSpPr>
      <p:grpSpPr>
        <a:xfrm>
          <a:off x="0" y="0"/>
          <a:ext cx="0" cy="0"/>
          <a:chOff x="0" y="0"/>
          <a:chExt cx="0" cy="0"/>
        </a:xfrm>
      </p:grpSpPr>
      <p:sp>
        <p:nvSpPr>
          <p:cNvPr id="342" name="Google Shape;342;p40"/>
          <p:cNvSpPr/>
          <p:nvPr/>
        </p:nvSpPr>
        <p:spPr>
          <a:xfrm flipH="1">
            <a:off x="0" y="-125"/>
            <a:ext cx="4054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43" name="Google Shape;343;p40"/>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a:spcBef>
                <a:spcPts val="0"/>
              </a:spcBef>
              <a:spcAft>
                <a:spcPts val="0"/>
              </a:spcAft>
              <a:buClr>
                <a:schemeClr val="accent4"/>
              </a:buClr>
              <a:buSzPts val="1600"/>
              <a:buChar char="●"/>
              <a:defRPr/>
            </a:lvl1pPr>
            <a:lvl2pPr indent="-330200" lvl="1" marL="914400">
              <a:spcBef>
                <a:spcPts val="1000"/>
              </a:spcBef>
              <a:spcAft>
                <a:spcPts val="0"/>
              </a:spcAft>
              <a:buClr>
                <a:schemeClr val="accent2"/>
              </a:buClr>
              <a:buSzPts val="1600"/>
              <a:buChar char="●"/>
              <a:defRPr/>
            </a:lvl2pPr>
            <a:lvl3pPr indent="-330200" lvl="2" marL="1371600">
              <a:spcBef>
                <a:spcPts val="1000"/>
              </a:spcBef>
              <a:spcAft>
                <a:spcPts val="0"/>
              </a:spcAft>
              <a:buClr>
                <a:schemeClr val="accent2"/>
              </a:buClr>
              <a:buSzPts val="1600"/>
              <a:buChar char="●"/>
              <a:defRPr/>
            </a:lvl3pPr>
            <a:lvl4pPr indent="-330200" lvl="3" marL="1828800">
              <a:spcBef>
                <a:spcPts val="1000"/>
              </a:spcBef>
              <a:spcAft>
                <a:spcPts val="0"/>
              </a:spcAft>
              <a:buClr>
                <a:schemeClr val="accent4"/>
              </a:buClr>
              <a:buSzPts val="1600"/>
              <a:buChar char="●"/>
              <a:defRPr/>
            </a:lvl4pPr>
            <a:lvl5pPr indent="-330200" lvl="4" marL="2286000">
              <a:spcBef>
                <a:spcPts val="1000"/>
              </a:spcBef>
              <a:spcAft>
                <a:spcPts val="0"/>
              </a:spcAft>
              <a:buClr>
                <a:schemeClr val="accent2"/>
              </a:buClr>
              <a:buSzPts val="1600"/>
              <a:buChar char="●"/>
              <a:defRPr/>
            </a:lvl5pPr>
            <a:lvl6pPr indent="-330200" lvl="5" marL="2743200">
              <a:spcBef>
                <a:spcPts val="1000"/>
              </a:spcBef>
              <a:spcAft>
                <a:spcPts val="0"/>
              </a:spcAft>
              <a:buClr>
                <a:schemeClr val="accent2"/>
              </a:buClr>
              <a:buSzPts val="1600"/>
              <a:buChar char="●"/>
              <a:defRPr/>
            </a:lvl6pPr>
            <a:lvl7pPr indent="-330200" lvl="6" marL="3200400">
              <a:spcBef>
                <a:spcPts val="1000"/>
              </a:spcBef>
              <a:spcAft>
                <a:spcPts val="0"/>
              </a:spcAft>
              <a:buClr>
                <a:schemeClr val="accent4"/>
              </a:buClr>
              <a:buSzPts val="1600"/>
              <a:buChar char="●"/>
              <a:defRPr/>
            </a:lvl7pPr>
            <a:lvl8pPr indent="-330200" lvl="7" marL="3657600">
              <a:spcBef>
                <a:spcPts val="1000"/>
              </a:spcBef>
              <a:spcAft>
                <a:spcPts val="0"/>
              </a:spcAft>
              <a:buClr>
                <a:schemeClr val="accent2"/>
              </a:buClr>
              <a:buSzPts val="1600"/>
              <a:buChar char="●"/>
              <a:defRPr/>
            </a:lvl8pPr>
            <a:lvl9pPr indent="-330200" lvl="8" marL="4114800">
              <a:spcBef>
                <a:spcPts val="1000"/>
              </a:spcBef>
              <a:spcAft>
                <a:spcPts val="1000"/>
              </a:spcAft>
              <a:buClr>
                <a:schemeClr val="accent2"/>
              </a:buClr>
              <a:buSzPts val="1600"/>
              <a:buChar char="●"/>
              <a:defRPr/>
            </a:lvl9pPr>
          </a:lstStyle>
          <a:p/>
        </p:txBody>
      </p:sp>
      <p:sp>
        <p:nvSpPr>
          <p:cNvPr id="344" name="Google Shape;344;p4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45" name="Google Shape;345;p40"/>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46" name="Google Shape;346;p40"/>
          <p:cNvSpPr txBox="1"/>
          <p:nvPr>
            <p:ph idx="2" type="subTitle"/>
          </p:nvPr>
        </p:nvSpPr>
        <p:spPr>
          <a:xfrm>
            <a:off x="4562225" y="4870025"/>
            <a:ext cx="36210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347" name="Google Shape;347;p40"/>
          <p:cNvSpPr txBox="1"/>
          <p:nvPr>
            <p:ph idx="3" type="subTitle"/>
          </p:nvPr>
        </p:nvSpPr>
        <p:spPr>
          <a:xfrm>
            <a:off x="431725" y="2574475"/>
            <a:ext cx="3218700" cy="8310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348" name="Google Shape;348;p40"/>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green">
  <p:cSld name="TITLE_1_1_1_1_1_3">
    <p:spTree>
      <p:nvGrpSpPr>
        <p:cNvPr id="29" name="Shape 29"/>
        <p:cNvGrpSpPr/>
        <p:nvPr/>
      </p:nvGrpSpPr>
      <p:grpSpPr>
        <a:xfrm>
          <a:off x="0" y="0"/>
          <a:ext cx="0" cy="0"/>
          <a:chOff x="0" y="0"/>
          <a:chExt cx="0" cy="0"/>
        </a:xfrm>
      </p:grpSpPr>
      <p:sp>
        <p:nvSpPr>
          <p:cNvPr id="30" name="Google Shape;30;p5"/>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chemeClr val="dk2"/>
                </a:solidFill>
                <a:latin typeface="Inter Black"/>
                <a:ea typeface="Inter Black"/>
                <a:cs typeface="Inter Black"/>
                <a:sym typeface="Inter Black"/>
              </a:rPr>
              <a:t>over</a:t>
            </a:r>
            <a:r>
              <a:rPr lang="en" sz="1200">
                <a:solidFill>
                  <a:schemeClr val="dk2"/>
                </a:solidFill>
                <a:latin typeface="Inter Light"/>
                <a:ea typeface="Inter Light"/>
                <a:cs typeface="Inter Light"/>
                <a:sym typeface="Inter Light"/>
              </a:rPr>
              <a:t>coming </a:t>
            </a:r>
            <a:r>
              <a:rPr lang="en" sz="1200">
                <a:solidFill>
                  <a:schemeClr val="dk2"/>
                </a:solidFill>
                <a:latin typeface="Inter Black"/>
                <a:ea typeface="Inter Black"/>
                <a:cs typeface="Inter Black"/>
                <a:sym typeface="Inter Black"/>
              </a:rPr>
              <a:t>under</a:t>
            </a:r>
            <a:r>
              <a:rPr lang="en" sz="1200">
                <a:solidFill>
                  <a:schemeClr val="dk2"/>
                </a:solidFill>
                <a:latin typeface="Inter Light"/>
                <a:ea typeface="Inter Light"/>
                <a:cs typeface="Inter Light"/>
                <a:sym typeface="Inter Light"/>
              </a:rPr>
              <a:t>employment</a:t>
            </a:r>
            <a:endParaRPr sz="1200">
              <a:solidFill>
                <a:schemeClr val="dk2"/>
              </a:solidFill>
              <a:latin typeface="Inter Light"/>
              <a:ea typeface="Inter Light"/>
              <a:cs typeface="Inter Light"/>
              <a:sym typeface="Inter Light"/>
            </a:endParaRPr>
          </a:p>
        </p:txBody>
      </p:sp>
      <p:sp>
        <p:nvSpPr>
          <p:cNvPr id="31" name="Google Shape;31;p5"/>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dk1"/>
              </a:buClr>
              <a:buSzPts val="1600"/>
              <a:buNone/>
              <a:defRPr>
                <a:solidFill>
                  <a:schemeClr val="dk1"/>
                </a:solidFill>
              </a:defRPr>
            </a:lvl1pPr>
            <a:lvl2pPr lvl="1">
              <a:lnSpc>
                <a:spcPct val="100000"/>
              </a:lnSpc>
              <a:spcBef>
                <a:spcPts val="0"/>
              </a:spcBef>
              <a:spcAft>
                <a:spcPts val="0"/>
              </a:spcAft>
              <a:buClr>
                <a:schemeClr val="dk1"/>
              </a:buClr>
              <a:buSzPts val="1800"/>
              <a:buNone/>
              <a:defRPr sz="1800">
                <a:solidFill>
                  <a:schemeClr val="dk1"/>
                </a:solidFill>
              </a:defRPr>
            </a:lvl2pPr>
            <a:lvl3pPr lvl="2">
              <a:lnSpc>
                <a:spcPct val="100000"/>
              </a:lnSpc>
              <a:spcBef>
                <a:spcPts val="0"/>
              </a:spcBef>
              <a:spcAft>
                <a:spcPts val="0"/>
              </a:spcAft>
              <a:buClr>
                <a:schemeClr val="dk1"/>
              </a:buClr>
              <a:buSzPts val="1800"/>
              <a:buNone/>
              <a:defRPr sz="1800">
                <a:solidFill>
                  <a:schemeClr val="dk1"/>
                </a:solidFill>
              </a:defRPr>
            </a:lvl3pPr>
            <a:lvl4pPr lvl="3">
              <a:lnSpc>
                <a:spcPct val="100000"/>
              </a:lnSpc>
              <a:spcBef>
                <a:spcPts val="0"/>
              </a:spcBef>
              <a:spcAft>
                <a:spcPts val="0"/>
              </a:spcAft>
              <a:buClr>
                <a:schemeClr val="dk1"/>
              </a:buClr>
              <a:buSzPts val="1800"/>
              <a:buNone/>
              <a:defRPr sz="1800">
                <a:solidFill>
                  <a:schemeClr val="dk1"/>
                </a:solidFill>
              </a:defRPr>
            </a:lvl4pPr>
            <a:lvl5pPr lvl="4">
              <a:lnSpc>
                <a:spcPct val="100000"/>
              </a:lnSpc>
              <a:spcBef>
                <a:spcPts val="0"/>
              </a:spcBef>
              <a:spcAft>
                <a:spcPts val="0"/>
              </a:spcAft>
              <a:buClr>
                <a:schemeClr val="dk1"/>
              </a:buClr>
              <a:buSzPts val="1800"/>
              <a:buNone/>
              <a:defRPr sz="1800">
                <a:solidFill>
                  <a:schemeClr val="dk1"/>
                </a:solidFill>
              </a:defRPr>
            </a:lvl5pPr>
            <a:lvl6pPr lvl="5">
              <a:lnSpc>
                <a:spcPct val="100000"/>
              </a:lnSpc>
              <a:spcBef>
                <a:spcPts val="0"/>
              </a:spcBef>
              <a:spcAft>
                <a:spcPts val="0"/>
              </a:spcAft>
              <a:buClr>
                <a:schemeClr val="dk1"/>
              </a:buClr>
              <a:buSzPts val="1800"/>
              <a:buNone/>
              <a:defRPr sz="1800">
                <a:solidFill>
                  <a:schemeClr val="dk1"/>
                </a:solidFill>
              </a:defRPr>
            </a:lvl6pPr>
            <a:lvl7pPr lvl="6">
              <a:lnSpc>
                <a:spcPct val="100000"/>
              </a:lnSpc>
              <a:spcBef>
                <a:spcPts val="0"/>
              </a:spcBef>
              <a:spcAft>
                <a:spcPts val="0"/>
              </a:spcAft>
              <a:buClr>
                <a:schemeClr val="dk1"/>
              </a:buClr>
              <a:buSzPts val="1800"/>
              <a:buNone/>
              <a:defRPr sz="1800">
                <a:solidFill>
                  <a:schemeClr val="dk1"/>
                </a:solidFill>
              </a:defRPr>
            </a:lvl7pPr>
            <a:lvl8pPr lvl="7">
              <a:lnSpc>
                <a:spcPct val="100000"/>
              </a:lnSpc>
              <a:spcBef>
                <a:spcPts val="0"/>
              </a:spcBef>
              <a:spcAft>
                <a:spcPts val="0"/>
              </a:spcAft>
              <a:buClr>
                <a:schemeClr val="dk1"/>
              </a:buClr>
              <a:buSzPts val="1800"/>
              <a:buNone/>
              <a:defRPr sz="1800">
                <a:solidFill>
                  <a:schemeClr val="dk1"/>
                </a:solidFill>
              </a:defRPr>
            </a:lvl8pPr>
            <a:lvl9pPr lvl="8">
              <a:lnSpc>
                <a:spcPct val="100000"/>
              </a:lnSpc>
              <a:spcBef>
                <a:spcPts val="0"/>
              </a:spcBef>
              <a:spcAft>
                <a:spcPts val="0"/>
              </a:spcAft>
              <a:buClr>
                <a:schemeClr val="dk1"/>
              </a:buClr>
              <a:buSzPts val="1800"/>
              <a:buNone/>
              <a:defRPr sz="1800">
                <a:solidFill>
                  <a:schemeClr val="dk1"/>
                </a:solidFill>
              </a:defRPr>
            </a:lvl9pPr>
          </a:lstStyle>
          <a:p/>
        </p:txBody>
      </p:sp>
      <p:sp>
        <p:nvSpPr>
          <p:cNvPr id="32" name="Google Shape;32;p5"/>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a:spcBef>
                <a:spcPts val="0"/>
              </a:spcBef>
              <a:spcAft>
                <a:spcPts val="0"/>
              </a:spcAft>
              <a:buSzPts val="5500"/>
              <a:buNone/>
              <a:defRPr sz="5500"/>
            </a:lvl1pPr>
            <a:lvl2pPr lvl="1">
              <a:spcBef>
                <a:spcPts val="0"/>
              </a:spcBef>
              <a:spcAft>
                <a:spcPts val="0"/>
              </a:spcAft>
              <a:buSzPts val="5500"/>
              <a:buNone/>
              <a:defRPr sz="5500"/>
            </a:lvl2pPr>
            <a:lvl3pPr lvl="2">
              <a:spcBef>
                <a:spcPts val="0"/>
              </a:spcBef>
              <a:spcAft>
                <a:spcPts val="0"/>
              </a:spcAft>
              <a:buSzPts val="5500"/>
              <a:buNone/>
              <a:defRPr sz="5500"/>
            </a:lvl3pPr>
            <a:lvl4pPr lvl="3">
              <a:spcBef>
                <a:spcPts val="0"/>
              </a:spcBef>
              <a:spcAft>
                <a:spcPts val="0"/>
              </a:spcAft>
              <a:buSzPts val="5500"/>
              <a:buNone/>
              <a:defRPr sz="5500"/>
            </a:lvl4pPr>
            <a:lvl5pPr lvl="4">
              <a:spcBef>
                <a:spcPts val="0"/>
              </a:spcBef>
              <a:spcAft>
                <a:spcPts val="0"/>
              </a:spcAft>
              <a:buSzPts val="5500"/>
              <a:buNone/>
              <a:defRPr sz="5500"/>
            </a:lvl5pPr>
            <a:lvl6pPr lvl="5">
              <a:spcBef>
                <a:spcPts val="0"/>
              </a:spcBef>
              <a:spcAft>
                <a:spcPts val="0"/>
              </a:spcAft>
              <a:buSzPts val="5500"/>
              <a:buNone/>
              <a:defRPr sz="5500"/>
            </a:lvl6pPr>
            <a:lvl7pPr lvl="6">
              <a:spcBef>
                <a:spcPts val="0"/>
              </a:spcBef>
              <a:spcAft>
                <a:spcPts val="0"/>
              </a:spcAft>
              <a:buSzPts val="5500"/>
              <a:buNone/>
              <a:defRPr sz="5500"/>
            </a:lvl7pPr>
            <a:lvl8pPr lvl="7">
              <a:spcBef>
                <a:spcPts val="0"/>
              </a:spcBef>
              <a:spcAft>
                <a:spcPts val="0"/>
              </a:spcAft>
              <a:buSzPts val="5500"/>
              <a:buNone/>
              <a:defRPr sz="5500"/>
            </a:lvl8pPr>
            <a:lvl9pPr lvl="8">
              <a:spcBef>
                <a:spcPts val="0"/>
              </a:spcBef>
              <a:spcAft>
                <a:spcPts val="0"/>
              </a:spcAft>
              <a:buSzPts val="5500"/>
              <a:buNone/>
              <a:defRPr sz="5500"/>
            </a:lvl9pPr>
          </a:lstStyle>
          <a:p/>
        </p:txBody>
      </p:sp>
      <p:sp>
        <p:nvSpPr>
          <p:cNvPr id="33" name="Google Shape;33;p5"/>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pic>
        <p:nvPicPr>
          <p:cNvPr id="34" name="Google Shape;34;p5"/>
          <p:cNvPicPr preferRelativeResize="0"/>
          <p:nvPr/>
        </p:nvPicPr>
        <p:blipFill>
          <a:blip r:embed="rId2">
            <a:alphaModFix/>
          </a:blip>
          <a:stretch>
            <a:fillRect/>
          </a:stretch>
        </p:blipFill>
        <p:spPr>
          <a:xfrm>
            <a:off x="7850450" y="219525"/>
            <a:ext cx="981849" cy="45845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_Split screen, title, subtext, body - yellow">
  <p:cSld name="SECTION_TITLE_AND_DESCRIPTION_1_1_1">
    <p:spTree>
      <p:nvGrpSpPr>
        <p:cNvPr id="349" name="Shape 349"/>
        <p:cNvGrpSpPr/>
        <p:nvPr/>
      </p:nvGrpSpPr>
      <p:grpSpPr>
        <a:xfrm>
          <a:off x="0" y="0"/>
          <a:ext cx="0" cy="0"/>
          <a:chOff x="0" y="0"/>
          <a:chExt cx="0" cy="0"/>
        </a:xfrm>
      </p:grpSpPr>
      <p:sp>
        <p:nvSpPr>
          <p:cNvPr id="350" name="Google Shape;350;p41"/>
          <p:cNvSpPr/>
          <p:nvPr/>
        </p:nvSpPr>
        <p:spPr>
          <a:xfrm flipH="1">
            <a:off x="0" y="-125"/>
            <a:ext cx="4054200" cy="51435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351" name="Google Shape;351;p41"/>
          <p:cNvSpPr txBox="1"/>
          <p:nvPr>
            <p:ph idx="1" type="body"/>
          </p:nvPr>
        </p:nvSpPr>
        <p:spPr>
          <a:xfrm>
            <a:off x="4562225" y="724075"/>
            <a:ext cx="4214400" cy="3695100"/>
          </a:xfrm>
          <a:prstGeom prst="rect">
            <a:avLst/>
          </a:prstGeom>
        </p:spPr>
        <p:txBody>
          <a:bodyPr anchorCtr="0" anchor="t" bIns="0" lIns="0" spcFirstLastPara="1" rIns="0" wrap="square" tIns="0">
            <a:noAutofit/>
          </a:bodyPr>
          <a:lstStyle>
            <a:lvl1pPr indent="-330200" lvl="0" marL="457200">
              <a:spcBef>
                <a:spcPts val="0"/>
              </a:spcBef>
              <a:spcAft>
                <a:spcPts val="0"/>
              </a:spcAft>
              <a:buClr>
                <a:schemeClr val="accent5"/>
              </a:buClr>
              <a:buSzPts val="1600"/>
              <a:buChar char="●"/>
              <a:defRPr/>
            </a:lvl1pPr>
            <a:lvl2pPr indent="-330200" lvl="1" marL="914400">
              <a:spcBef>
                <a:spcPts val="1000"/>
              </a:spcBef>
              <a:spcAft>
                <a:spcPts val="0"/>
              </a:spcAft>
              <a:buClr>
                <a:schemeClr val="accent5"/>
              </a:buClr>
              <a:buSzPts val="1600"/>
              <a:buChar char="●"/>
              <a:defRPr/>
            </a:lvl2pPr>
            <a:lvl3pPr indent="-330200" lvl="2" marL="1371600">
              <a:spcBef>
                <a:spcPts val="1000"/>
              </a:spcBef>
              <a:spcAft>
                <a:spcPts val="0"/>
              </a:spcAft>
              <a:buClr>
                <a:schemeClr val="accent5"/>
              </a:buClr>
              <a:buSzPts val="1600"/>
              <a:buChar char="●"/>
              <a:defRPr/>
            </a:lvl3pPr>
            <a:lvl4pPr indent="-330200" lvl="3" marL="1828800">
              <a:spcBef>
                <a:spcPts val="1000"/>
              </a:spcBef>
              <a:spcAft>
                <a:spcPts val="0"/>
              </a:spcAft>
              <a:buClr>
                <a:schemeClr val="accent5"/>
              </a:buClr>
              <a:buSzPts val="1600"/>
              <a:buChar char="●"/>
              <a:defRPr/>
            </a:lvl4pPr>
            <a:lvl5pPr indent="-330200" lvl="4" marL="2286000">
              <a:spcBef>
                <a:spcPts val="1000"/>
              </a:spcBef>
              <a:spcAft>
                <a:spcPts val="0"/>
              </a:spcAft>
              <a:buClr>
                <a:schemeClr val="accent5"/>
              </a:buClr>
              <a:buSzPts val="1600"/>
              <a:buChar char="●"/>
              <a:defRPr/>
            </a:lvl5pPr>
            <a:lvl6pPr indent="-330200" lvl="5" marL="2743200">
              <a:spcBef>
                <a:spcPts val="1000"/>
              </a:spcBef>
              <a:spcAft>
                <a:spcPts val="0"/>
              </a:spcAft>
              <a:buClr>
                <a:schemeClr val="accent5"/>
              </a:buClr>
              <a:buSzPts val="1600"/>
              <a:buChar char="●"/>
              <a:defRPr/>
            </a:lvl6pPr>
            <a:lvl7pPr indent="-330200" lvl="6" marL="3200400">
              <a:spcBef>
                <a:spcPts val="1000"/>
              </a:spcBef>
              <a:spcAft>
                <a:spcPts val="0"/>
              </a:spcAft>
              <a:buClr>
                <a:schemeClr val="accent5"/>
              </a:buClr>
              <a:buSzPts val="1600"/>
              <a:buChar char="●"/>
              <a:defRPr/>
            </a:lvl7pPr>
            <a:lvl8pPr indent="-330200" lvl="7" marL="3657600">
              <a:spcBef>
                <a:spcPts val="1000"/>
              </a:spcBef>
              <a:spcAft>
                <a:spcPts val="0"/>
              </a:spcAft>
              <a:buClr>
                <a:schemeClr val="accent5"/>
              </a:buClr>
              <a:buSzPts val="1600"/>
              <a:buChar char="●"/>
              <a:defRPr/>
            </a:lvl8pPr>
            <a:lvl9pPr indent="-330200" lvl="8" marL="4114800">
              <a:spcBef>
                <a:spcPts val="1000"/>
              </a:spcBef>
              <a:spcAft>
                <a:spcPts val="1000"/>
              </a:spcAft>
              <a:buClr>
                <a:schemeClr val="accent5"/>
              </a:buClr>
              <a:buSzPts val="1600"/>
              <a:buChar char="●"/>
              <a:defRPr/>
            </a:lvl9pPr>
          </a:lstStyle>
          <a:p/>
        </p:txBody>
      </p:sp>
      <p:sp>
        <p:nvSpPr>
          <p:cNvPr id="352" name="Google Shape;352;p4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353" name="Google Shape;353;p41"/>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54" name="Google Shape;354;p41"/>
          <p:cNvSpPr txBox="1"/>
          <p:nvPr>
            <p:ph idx="2" type="subTitle"/>
          </p:nvPr>
        </p:nvSpPr>
        <p:spPr>
          <a:xfrm>
            <a:off x="431725" y="2574475"/>
            <a:ext cx="3218700" cy="8310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355" name="Google Shape;355;p41"/>
          <p:cNvSpPr txBox="1"/>
          <p:nvPr>
            <p:ph idx="3" type="subTitle"/>
          </p:nvPr>
        </p:nvSpPr>
        <p:spPr>
          <a:xfrm>
            <a:off x="4562225" y="4870025"/>
            <a:ext cx="36210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356" name="Google Shape;356;p41"/>
          <p:cNvSpPr txBox="1"/>
          <p:nvPr>
            <p:ph type="title"/>
          </p:nvPr>
        </p:nvSpPr>
        <p:spPr>
          <a:xfrm>
            <a:off x="431725" y="1419975"/>
            <a:ext cx="3218700" cy="10869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_Transition slide - blue">
  <p:cSld name="BLANK_2_2">
    <p:spTree>
      <p:nvGrpSpPr>
        <p:cNvPr id="357" name="Shape 357"/>
        <p:cNvGrpSpPr/>
        <p:nvPr/>
      </p:nvGrpSpPr>
      <p:grpSpPr>
        <a:xfrm>
          <a:off x="0" y="0"/>
          <a:ext cx="0" cy="0"/>
          <a:chOff x="0" y="0"/>
          <a:chExt cx="0" cy="0"/>
        </a:xfrm>
      </p:grpSpPr>
      <p:sp>
        <p:nvSpPr>
          <p:cNvPr id="358" name="Google Shape;358;p4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59" name="Google Shape;359;p42"/>
          <p:cNvSpPr txBox="1"/>
          <p:nvPr>
            <p:ph idx="1" type="subTitle"/>
          </p:nvPr>
        </p:nvSpPr>
        <p:spPr>
          <a:xfrm>
            <a:off x="431725" y="1698000"/>
            <a:ext cx="7814400" cy="4851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360" name="Google Shape;360;p42"/>
          <p:cNvSpPr txBox="1"/>
          <p:nvPr>
            <p:ph type="title"/>
          </p:nvPr>
        </p:nvSpPr>
        <p:spPr>
          <a:xfrm>
            <a:off x="431725" y="2063675"/>
            <a:ext cx="7814400" cy="2007300"/>
          </a:xfrm>
          <a:prstGeom prst="rect">
            <a:avLst/>
          </a:prstGeom>
        </p:spPr>
        <p:txBody>
          <a:bodyPr anchorCtr="0" anchor="t" bIns="0" lIns="0" spcFirstLastPara="1" rIns="0" wrap="square" tIns="0">
            <a:noAutofit/>
          </a:bodyPr>
          <a:lstStyle>
            <a:lvl1pPr lvl="0">
              <a:spcBef>
                <a:spcPts val="0"/>
              </a:spcBef>
              <a:spcAft>
                <a:spcPts val="0"/>
              </a:spcAft>
              <a:buSzPts val="5500"/>
              <a:buNone/>
              <a:defRPr sz="5500"/>
            </a:lvl1pPr>
            <a:lvl2pPr lvl="1">
              <a:spcBef>
                <a:spcPts val="0"/>
              </a:spcBef>
              <a:spcAft>
                <a:spcPts val="0"/>
              </a:spcAft>
              <a:buSzPts val="5500"/>
              <a:buNone/>
              <a:defRPr sz="5500"/>
            </a:lvl2pPr>
            <a:lvl3pPr lvl="2">
              <a:spcBef>
                <a:spcPts val="0"/>
              </a:spcBef>
              <a:spcAft>
                <a:spcPts val="0"/>
              </a:spcAft>
              <a:buSzPts val="5500"/>
              <a:buNone/>
              <a:defRPr sz="5500"/>
            </a:lvl3pPr>
            <a:lvl4pPr lvl="3">
              <a:spcBef>
                <a:spcPts val="0"/>
              </a:spcBef>
              <a:spcAft>
                <a:spcPts val="0"/>
              </a:spcAft>
              <a:buSzPts val="5500"/>
              <a:buNone/>
              <a:defRPr sz="5500"/>
            </a:lvl4pPr>
            <a:lvl5pPr lvl="4">
              <a:spcBef>
                <a:spcPts val="0"/>
              </a:spcBef>
              <a:spcAft>
                <a:spcPts val="0"/>
              </a:spcAft>
              <a:buSzPts val="5500"/>
              <a:buNone/>
              <a:defRPr sz="5500"/>
            </a:lvl5pPr>
            <a:lvl6pPr lvl="5">
              <a:spcBef>
                <a:spcPts val="0"/>
              </a:spcBef>
              <a:spcAft>
                <a:spcPts val="0"/>
              </a:spcAft>
              <a:buSzPts val="5500"/>
              <a:buNone/>
              <a:defRPr sz="5500"/>
            </a:lvl6pPr>
            <a:lvl7pPr lvl="6">
              <a:spcBef>
                <a:spcPts val="0"/>
              </a:spcBef>
              <a:spcAft>
                <a:spcPts val="0"/>
              </a:spcAft>
              <a:buSzPts val="5500"/>
              <a:buNone/>
              <a:defRPr sz="5500"/>
            </a:lvl7pPr>
            <a:lvl8pPr lvl="7">
              <a:spcBef>
                <a:spcPts val="0"/>
              </a:spcBef>
              <a:spcAft>
                <a:spcPts val="0"/>
              </a:spcAft>
              <a:buSzPts val="5500"/>
              <a:buNone/>
              <a:defRPr sz="5500"/>
            </a:lvl8pPr>
            <a:lvl9pPr lvl="8">
              <a:spcBef>
                <a:spcPts val="0"/>
              </a:spcBef>
              <a:spcAft>
                <a:spcPts val="0"/>
              </a:spcAft>
              <a:buSzPts val="5500"/>
              <a:buNone/>
              <a:defRPr sz="55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_Transition slide - dark teal">
  <p:cSld name="BLANK_2_1_2">
    <p:spTree>
      <p:nvGrpSpPr>
        <p:cNvPr id="361" name="Shape 361"/>
        <p:cNvGrpSpPr/>
        <p:nvPr/>
      </p:nvGrpSpPr>
      <p:grpSpPr>
        <a:xfrm>
          <a:off x="0" y="0"/>
          <a:ext cx="0" cy="0"/>
          <a:chOff x="0" y="0"/>
          <a:chExt cx="0" cy="0"/>
        </a:xfrm>
      </p:grpSpPr>
      <p:sp>
        <p:nvSpPr>
          <p:cNvPr id="362" name="Google Shape;362;p4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3" name="Google Shape;363;p43"/>
          <p:cNvSpPr txBox="1"/>
          <p:nvPr>
            <p:ph idx="1" type="subTitle"/>
          </p:nvPr>
        </p:nvSpPr>
        <p:spPr>
          <a:xfrm>
            <a:off x="431725" y="1698000"/>
            <a:ext cx="7814400" cy="4851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dk1"/>
              </a:buClr>
              <a:buSzPts val="1600"/>
              <a:buNone/>
              <a:defRPr sz="1600">
                <a:solidFill>
                  <a:schemeClr val="dk1"/>
                </a:solidFill>
              </a:defRPr>
            </a:lvl1pPr>
            <a:lvl2pPr lvl="1">
              <a:lnSpc>
                <a:spcPct val="100000"/>
              </a:lnSpc>
              <a:spcBef>
                <a:spcPts val="0"/>
              </a:spcBef>
              <a:spcAft>
                <a:spcPts val="0"/>
              </a:spcAft>
              <a:buClr>
                <a:schemeClr val="dk1"/>
              </a:buClr>
              <a:buSzPts val="1600"/>
              <a:buNone/>
              <a:defRPr sz="1600">
                <a:solidFill>
                  <a:schemeClr val="dk1"/>
                </a:solidFill>
              </a:defRPr>
            </a:lvl2pPr>
            <a:lvl3pPr lvl="2">
              <a:lnSpc>
                <a:spcPct val="100000"/>
              </a:lnSpc>
              <a:spcBef>
                <a:spcPts val="0"/>
              </a:spcBef>
              <a:spcAft>
                <a:spcPts val="0"/>
              </a:spcAft>
              <a:buClr>
                <a:schemeClr val="dk1"/>
              </a:buClr>
              <a:buSzPts val="1600"/>
              <a:buNone/>
              <a:defRPr sz="1600">
                <a:solidFill>
                  <a:schemeClr val="dk1"/>
                </a:solidFill>
              </a:defRPr>
            </a:lvl3pPr>
            <a:lvl4pPr lvl="3">
              <a:lnSpc>
                <a:spcPct val="100000"/>
              </a:lnSpc>
              <a:spcBef>
                <a:spcPts val="0"/>
              </a:spcBef>
              <a:spcAft>
                <a:spcPts val="0"/>
              </a:spcAft>
              <a:buClr>
                <a:schemeClr val="dk1"/>
              </a:buClr>
              <a:buSzPts val="1600"/>
              <a:buNone/>
              <a:defRPr sz="1600">
                <a:solidFill>
                  <a:schemeClr val="dk1"/>
                </a:solidFill>
              </a:defRPr>
            </a:lvl4pPr>
            <a:lvl5pPr lvl="4">
              <a:lnSpc>
                <a:spcPct val="100000"/>
              </a:lnSpc>
              <a:spcBef>
                <a:spcPts val="0"/>
              </a:spcBef>
              <a:spcAft>
                <a:spcPts val="0"/>
              </a:spcAft>
              <a:buClr>
                <a:schemeClr val="dk1"/>
              </a:buClr>
              <a:buSzPts val="1600"/>
              <a:buNone/>
              <a:defRPr sz="1600">
                <a:solidFill>
                  <a:schemeClr val="dk1"/>
                </a:solidFill>
              </a:defRPr>
            </a:lvl5pPr>
            <a:lvl6pPr lvl="5">
              <a:lnSpc>
                <a:spcPct val="100000"/>
              </a:lnSpc>
              <a:spcBef>
                <a:spcPts val="0"/>
              </a:spcBef>
              <a:spcAft>
                <a:spcPts val="0"/>
              </a:spcAft>
              <a:buClr>
                <a:schemeClr val="dk1"/>
              </a:buClr>
              <a:buSzPts val="1600"/>
              <a:buNone/>
              <a:defRPr sz="1600">
                <a:solidFill>
                  <a:schemeClr val="dk1"/>
                </a:solidFill>
              </a:defRPr>
            </a:lvl6pPr>
            <a:lvl7pPr lvl="6">
              <a:lnSpc>
                <a:spcPct val="100000"/>
              </a:lnSpc>
              <a:spcBef>
                <a:spcPts val="0"/>
              </a:spcBef>
              <a:spcAft>
                <a:spcPts val="0"/>
              </a:spcAft>
              <a:buClr>
                <a:schemeClr val="dk1"/>
              </a:buClr>
              <a:buSzPts val="1600"/>
              <a:buNone/>
              <a:defRPr sz="1600">
                <a:solidFill>
                  <a:schemeClr val="dk1"/>
                </a:solidFill>
              </a:defRPr>
            </a:lvl7pPr>
            <a:lvl8pPr lvl="7">
              <a:lnSpc>
                <a:spcPct val="100000"/>
              </a:lnSpc>
              <a:spcBef>
                <a:spcPts val="0"/>
              </a:spcBef>
              <a:spcAft>
                <a:spcPts val="0"/>
              </a:spcAft>
              <a:buClr>
                <a:schemeClr val="dk1"/>
              </a:buClr>
              <a:buSzPts val="1600"/>
              <a:buNone/>
              <a:defRPr sz="1600">
                <a:solidFill>
                  <a:schemeClr val="dk1"/>
                </a:solidFill>
              </a:defRPr>
            </a:lvl8pPr>
            <a:lvl9pPr lvl="8">
              <a:lnSpc>
                <a:spcPct val="100000"/>
              </a:lnSpc>
              <a:spcBef>
                <a:spcPts val="0"/>
              </a:spcBef>
              <a:spcAft>
                <a:spcPts val="0"/>
              </a:spcAft>
              <a:buClr>
                <a:schemeClr val="dk1"/>
              </a:buClr>
              <a:buSzPts val="1600"/>
              <a:buNone/>
              <a:defRPr sz="1600">
                <a:solidFill>
                  <a:schemeClr val="dk1"/>
                </a:solidFill>
              </a:defRPr>
            </a:lvl9pPr>
          </a:lstStyle>
          <a:p/>
        </p:txBody>
      </p:sp>
      <p:sp>
        <p:nvSpPr>
          <p:cNvPr id="364" name="Google Shape;364;p43"/>
          <p:cNvSpPr txBox="1"/>
          <p:nvPr>
            <p:ph type="title"/>
          </p:nvPr>
        </p:nvSpPr>
        <p:spPr>
          <a:xfrm>
            <a:off x="431725" y="2063675"/>
            <a:ext cx="7814400" cy="2007300"/>
          </a:xfrm>
          <a:prstGeom prst="rect">
            <a:avLst/>
          </a:prstGeom>
        </p:spPr>
        <p:txBody>
          <a:bodyPr anchorCtr="0" anchor="t" bIns="0" lIns="0" spcFirstLastPara="1" rIns="0" wrap="square" tIns="0">
            <a:noAutofit/>
          </a:bodyPr>
          <a:lstStyle>
            <a:lvl1pPr lvl="0">
              <a:spcBef>
                <a:spcPts val="0"/>
              </a:spcBef>
              <a:spcAft>
                <a:spcPts val="0"/>
              </a:spcAft>
              <a:buSzPts val="5500"/>
              <a:buNone/>
              <a:defRPr sz="5500"/>
            </a:lvl1pPr>
            <a:lvl2pPr lvl="1">
              <a:spcBef>
                <a:spcPts val="0"/>
              </a:spcBef>
              <a:spcAft>
                <a:spcPts val="0"/>
              </a:spcAft>
              <a:buSzPts val="5500"/>
              <a:buNone/>
              <a:defRPr sz="5500"/>
            </a:lvl2pPr>
            <a:lvl3pPr lvl="2">
              <a:spcBef>
                <a:spcPts val="0"/>
              </a:spcBef>
              <a:spcAft>
                <a:spcPts val="0"/>
              </a:spcAft>
              <a:buSzPts val="5500"/>
              <a:buNone/>
              <a:defRPr sz="5500"/>
            </a:lvl3pPr>
            <a:lvl4pPr lvl="3">
              <a:spcBef>
                <a:spcPts val="0"/>
              </a:spcBef>
              <a:spcAft>
                <a:spcPts val="0"/>
              </a:spcAft>
              <a:buSzPts val="5500"/>
              <a:buNone/>
              <a:defRPr sz="5500"/>
            </a:lvl4pPr>
            <a:lvl5pPr lvl="4">
              <a:spcBef>
                <a:spcPts val="0"/>
              </a:spcBef>
              <a:spcAft>
                <a:spcPts val="0"/>
              </a:spcAft>
              <a:buSzPts val="5500"/>
              <a:buNone/>
              <a:defRPr sz="5500"/>
            </a:lvl5pPr>
            <a:lvl6pPr lvl="5">
              <a:spcBef>
                <a:spcPts val="0"/>
              </a:spcBef>
              <a:spcAft>
                <a:spcPts val="0"/>
              </a:spcAft>
              <a:buSzPts val="5500"/>
              <a:buNone/>
              <a:defRPr sz="5500"/>
            </a:lvl6pPr>
            <a:lvl7pPr lvl="6">
              <a:spcBef>
                <a:spcPts val="0"/>
              </a:spcBef>
              <a:spcAft>
                <a:spcPts val="0"/>
              </a:spcAft>
              <a:buSzPts val="5500"/>
              <a:buNone/>
              <a:defRPr sz="5500"/>
            </a:lvl7pPr>
            <a:lvl8pPr lvl="7">
              <a:spcBef>
                <a:spcPts val="0"/>
              </a:spcBef>
              <a:spcAft>
                <a:spcPts val="0"/>
              </a:spcAft>
              <a:buSzPts val="5500"/>
              <a:buNone/>
              <a:defRPr sz="5500"/>
            </a:lvl8pPr>
            <a:lvl9pPr lvl="8">
              <a:spcBef>
                <a:spcPts val="0"/>
              </a:spcBef>
              <a:spcAft>
                <a:spcPts val="0"/>
              </a:spcAft>
              <a:buSzPts val="5500"/>
              <a:buNone/>
              <a:defRPr sz="55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_Transition slide - green">
  <p:cSld name="BLANK_2_1_1_3">
    <p:spTree>
      <p:nvGrpSpPr>
        <p:cNvPr id="365" name="Shape 365"/>
        <p:cNvGrpSpPr/>
        <p:nvPr/>
      </p:nvGrpSpPr>
      <p:grpSpPr>
        <a:xfrm>
          <a:off x="0" y="0"/>
          <a:ext cx="0" cy="0"/>
          <a:chOff x="0" y="0"/>
          <a:chExt cx="0" cy="0"/>
        </a:xfrm>
      </p:grpSpPr>
      <p:sp>
        <p:nvSpPr>
          <p:cNvPr id="366" name="Google Shape;366;p4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67" name="Google Shape;367;p44"/>
          <p:cNvSpPr txBox="1"/>
          <p:nvPr>
            <p:ph idx="1" type="subTitle"/>
          </p:nvPr>
        </p:nvSpPr>
        <p:spPr>
          <a:xfrm>
            <a:off x="431725" y="1698000"/>
            <a:ext cx="7814400" cy="4851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368" name="Google Shape;368;p44"/>
          <p:cNvSpPr txBox="1"/>
          <p:nvPr>
            <p:ph type="title"/>
          </p:nvPr>
        </p:nvSpPr>
        <p:spPr>
          <a:xfrm>
            <a:off x="431725" y="2063675"/>
            <a:ext cx="7814400" cy="2007300"/>
          </a:xfrm>
          <a:prstGeom prst="rect">
            <a:avLst/>
          </a:prstGeom>
        </p:spPr>
        <p:txBody>
          <a:bodyPr anchorCtr="0" anchor="t" bIns="0" lIns="0" spcFirstLastPara="1" rIns="0" wrap="square" tIns="0">
            <a:noAutofit/>
          </a:bodyPr>
          <a:lstStyle>
            <a:lvl1pPr lvl="0">
              <a:spcBef>
                <a:spcPts val="0"/>
              </a:spcBef>
              <a:spcAft>
                <a:spcPts val="0"/>
              </a:spcAft>
              <a:buSzPts val="5500"/>
              <a:buNone/>
              <a:defRPr sz="5500"/>
            </a:lvl1pPr>
            <a:lvl2pPr lvl="1">
              <a:spcBef>
                <a:spcPts val="0"/>
              </a:spcBef>
              <a:spcAft>
                <a:spcPts val="0"/>
              </a:spcAft>
              <a:buSzPts val="5500"/>
              <a:buNone/>
              <a:defRPr sz="5500"/>
            </a:lvl2pPr>
            <a:lvl3pPr lvl="2">
              <a:spcBef>
                <a:spcPts val="0"/>
              </a:spcBef>
              <a:spcAft>
                <a:spcPts val="0"/>
              </a:spcAft>
              <a:buSzPts val="5500"/>
              <a:buNone/>
              <a:defRPr sz="5500"/>
            </a:lvl3pPr>
            <a:lvl4pPr lvl="3">
              <a:spcBef>
                <a:spcPts val="0"/>
              </a:spcBef>
              <a:spcAft>
                <a:spcPts val="0"/>
              </a:spcAft>
              <a:buSzPts val="5500"/>
              <a:buNone/>
              <a:defRPr sz="5500"/>
            </a:lvl4pPr>
            <a:lvl5pPr lvl="4">
              <a:spcBef>
                <a:spcPts val="0"/>
              </a:spcBef>
              <a:spcAft>
                <a:spcPts val="0"/>
              </a:spcAft>
              <a:buSzPts val="5500"/>
              <a:buNone/>
              <a:defRPr sz="5500"/>
            </a:lvl5pPr>
            <a:lvl6pPr lvl="5">
              <a:spcBef>
                <a:spcPts val="0"/>
              </a:spcBef>
              <a:spcAft>
                <a:spcPts val="0"/>
              </a:spcAft>
              <a:buSzPts val="5500"/>
              <a:buNone/>
              <a:defRPr sz="5500"/>
            </a:lvl6pPr>
            <a:lvl7pPr lvl="6">
              <a:spcBef>
                <a:spcPts val="0"/>
              </a:spcBef>
              <a:spcAft>
                <a:spcPts val="0"/>
              </a:spcAft>
              <a:buSzPts val="5500"/>
              <a:buNone/>
              <a:defRPr sz="5500"/>
            </a:lvl7pPr>
            <a:lvl8pPr lvl="7">
              <a:spcBef>
                <a:spcPts val="0"/>
              </a:spcBef>
              <a:spcAft>
                <a:spcPts val="0"/>
              </a:spcAft>
              <a:buSzPts val="5500"/>
              <a:buNone/>
              <a:defRPr sz="5500"/>
            </a:lvl8pPr>
            <a:lvl9pPr lvl="8">
              <a:spcBef>
                <a:spcPts val="0"/>
              </a:spcBef>
              <a:spcAft>
                <a:spcPts val="0"/>
              </a:spcAft>
              <a:buSzPts val="5500"/>
              <a:buNone/>
              <a:defRPr sz="55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_Transition slide - yellow green">
  <p:cSld name="BLANK_2_1_1_2_1">
    <p:spTree>
      <p:nvGrpSpPr>
        <p:cNvPr id="369" name="Shape 369"/>
        <p:cNvGrpSpPr/>
        <p:nvPr/>
      </p:nvGrpSpPr>
      <p:grpSpPr>
        <a:xfrm>
          <a:off x="0" y="0"/>
          <a:ext cx="0" cy="0"/>
          <a:chOff x="0" y="0"/>
          <a:chExt cx="0" cy="0"/>
        </a:xfrm>
      </p:grpSpPr>
      <p:sp>
        <p:nvSpPr>
          <p:cNvPr id="370" name="Google Shape;370;p4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1" name="Google Shape;371;p45"/>
          <p:cNvSpPr txBox="1"/>
          <p:nvPr>
            <p:ph idx="1" type="subTitle"/>
          </p:nvPr>
        </p:nvSpPr>
        <p:spPr>
          <a:xfrm>
            <a:off x="431725" y="1698000"/>
            <a:ext cx="7814400" cy="4851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372" name="Google Shape;372;p45"/>
          <p:cNvSpPr txBox="1"/>
          <p:nvPr>
            <p:ph type="title"/>
          </p:nvPr>
        </p:nvSpPr>
        <p:spPr>
          <a:xfrm>
            <a:off x="431725" y="2063675"/>
            <a:ext cx="7814400" cy="2007300"/>
          </a:xfrm>
          <a:prstGeom prst="rect">
            <a:avLst/>
          </a:prstGeom>
        </p:spPr>
        <p:txBody>
          <a:bodyPr anchorCtr="0" anchor="t" bIns="0" lIns="0" spcFirstLastPara="1" rIns="0" wrap="square" tIns="0">
            <a:noAutofit/>
          </a:bodyPr>
          <a:lstStyle>
            <a:lvl1pPr lvl="0">
              <a:spcBef>
                <a:spcPts val="0"/>
              </a:spcBef>
              <a:spcAft>
                <a:spcPts val="0"/>
              </a:spcAft>
              <a:buSzPts val="5500"/>
              <a:buNone/>
              <a:defRPr sz="5500"/>
            </a:lvl1pPr>
            <a:lvl2pPr lvl="1">
              <a:spcBef>
                <a:spcPts val="0"/>
              </a:spcBef>
              <a:spcAft>
                <a:spcPts val="0"/>
              </a:spcAft>
              <a:buSzPts val="5500"/>
              <a:buNone/>
              <a:defRPr sz="5500"/>
            </a:lvl2pPr>
            <a:lvl3pPr lvl="2">
              <a:spcBef>
                <a:spcPts val="0"/>
              </a:spcBef>
              <a:spcAft>
                <a:spcPts val="0"/>
              </a:spcAft>
              <a:buSzPts val="5500"/>
              <a:buNone/>
              <a:defRPr sz="5500"/>
            </a:lvl3pPr>
            <a:lvl4pPr lvl="3">
              <a:spcBef>
                <a:spcPts val="0"/>
              </a:spcBef>
              <a:spcAft>
                <a:spcPts val="0"/>
              </a:spcAft>
              <a:buSzPts val="5500"/>
              <a:buNone/>
              <a:defRPr sz="5500"/>
            </a:lvl4pPr>
            <a:lvl5pPr lvl="4">
              <a:spcBef>
                <a:spcPts val="0"/>
              </a:spcBef>
              <a:spcAft>
                <a:spcPts val="0"/>
              </a:spcAft>
              <a:buSzPts val="5500"/>
              <a:buNone/>
              <a:defRPr sz="5500"/>
            </a:lvl5pPr>
            <a:lvl6pPr lvl="5">
              <a:spcBef>
                <a:spcPts val="0"/>
              </a:spcBef>
              <a:spcAft>
                <a:spcPts val="0"/>
              </a:spcAft>
              <a:buSzPts val="5500"/>
              <a:buNone/>
              <a:defRPr sz="5500"/>
            </a:lvl6pPr>
            <a:lvl7pPr lvl="6">
              <a:spcBef>
                <a:spcPts val="0"/>
              </a:spcBef>
              <a:spcAft>
                <a:spcPts val="0"/>
              </a:spcAft>
              <a:buSzPts val="5500"/>
              <a:buNone/>
              <a:defRPr sz="5500"/>
            </a:lvl7pPr>
            <a:lvl8pPr lvl="7">
              <a:spcBef>
                <a:spcPts val="0"/>
              </a:spcBef>
              <a:spcAft>
                <a:spcPts val="0"/>
              </a:spcAft>
              <a:buSzPts val="5500"/>
              <a:buNone/>
              <a:defRPr sz="5500"/>
            </a:lvl8pPr>
            <a:lvl9pPr lvl="8">
              <a:spcBef>
                <a:spcPts val="0"/>
              </a:spcBef>
              <a:spcAft>
                <a:spcPts val="0"/>
              </a:spcAft>
              <a:buSzPts val="5500"/>
              <a:buNone/>
              <a:defRPr sz="55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_Transition slide - yellow">
  <p:cSld name="BLANK_2_1_1_1_1">
    <p:spTree>
      <p:nvGrpSpPr>
        <p:cNvPr id="373" name="Shape 373"/>
        <p:cNvGrpSpPr/>
        <p:nvPr/>
      </p:nvGrpSpPr>
      <p:grpSpPr>
        <a:xfrm>
          <a:off x="0" y="0"/>
          <a:ext cx="0" cy="0"/>
          <a:chOff x="0" y="0"/>
          <a:chExt cx="0" cy="0"/>
        </a:xfrm>
      </p:grpSpPr>
      <p:sp>
        <p:nvSpPr>
          <p:cNvPr id="374" name="Google Shape;374;p4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5" name="Google Shape;375;p46"/>
          <p:cNvSpPr txBox="1"/>
          <p:nvPr>
            <p:ph idx="1" type="subTitle"/>
          </p:nvPr>
        </p:nvSpPr>
        <p:spPr>
          <a:xfrm>
            <a:off x="431725" y="1698000"/>
            <a:ext cx="7814400" cy="4851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376" name="Google Shape;376;p46"/>
          <p:cNvSpPr txBox="1"/>
          <p:nvPr>
            <p:ph type="title"/>
          </p:nvPr>
        </p:nvSpPr>
        <p:spPr>
          <a:xfrm>
            <a:off x="431725" y="2063675"/>
            <a:ext cx="7814400" cy="2007300"/>
          </a:xfrm>
          <a:prstGeom prst="rect">
            <a:avLst/>
          </a:prstGeom>
        </p:spPr>
        <p:txBody>
          <a:bodyPr anchorCtr="0" anchor="t" bIns="0" lIns="0" spcFirstLastPara="1" rIns="0" wrap="square" tIns="0">
            <a:noAutofit/>
          </a:bodyPr>
          <a:lstStyle>
            <a:lvl1pPr lvl="0">
              <a:spcBef>
                <a:spcPts val="0"/>
              </a:spcBef>
              <a:spcAft>
                <a:spcPts val="0"/>
              </a:spcAft>
              <a:buSzPts val="5500"/>
              <a:buNone/>
              <a:defRPr sz="5500"/>
            </a:lvl1pPr>
            <a:lvl2pPr lvl="1">
              <a:spcBef>
                <a:spcPts val="0"/>
              </a:spcBef>
              <a:spcAft>
                <a:spcPts val="0"/>
              </a:spcAft>
              <a:buSzPts val="5500"/>
              <a:buNone/>
              <a:defRPr sz="5500"/>
            </a:lvl2pPr>
            <a:lvl3pPr lvl="2">
              <a:spcBef>
                <a:spcPts val="0"/>
              </a:spcBef>
              <a:spcAft>
                <a:spcPts val="0"/>
              </a:spcAft>
              <a:buSzPts val="5500"/>
              <a:buNone/>
              <a:defRPr sz="5500"/>
            </a:lvl3pPr>
            <a:lvl4pPr lvl="3">
              <a:spcBef>
                <a:spcPts val="0"/>
              </a:spcBef>
              <a:spcAft>
                <a:spcPts val="0"/>
              </a:spcAft>
              <a:buSzPts val="5500"/>
              <a:buNone/>
              <a:defRPr sz="5500"/>
            </a:lvl4pPr>
            <a:lvl5pPr lvl="4">
              <a:spcBef>
                <a:spcPts val="0"/>
              </a:spcBef>
              <a:spcAft>
                <a:spcPts val="0"/>
              </a:spcAft>
              <a:buSzPts val="5500"/>
              <a:buNone/>
              <a:defRPr sz="5500"/>
            </a:lvl5pPr>
            <a:lvl6pPr lvl="5">
              <a:spcBef>
                <a:spcPts val="0"/>
              </a:spcBef>
              <a:spcAft>
                <a:spcPts val="0"/>
              </a:spcAft>
              <a:buSzPts val="5500"/>
              <a:buNone/>
              <a:defRPr sz="5500"/>
            </a:lvl6pPr>
            <a:lvl7pPr lvl="6">
              <a:spcBef>
                <a:spcPts val="0"/>
              </a:spcBef>
              <a:spcAft>
                <a:spcPts val="0"/>
              </a:spcAft>
              <a:buSzPts val="5500"/>
              <a:buNone/>
              <a:defRPr sz="5500"/>
            </a:lvl7pPr>
            <a:lvl8pPr lvl="7">
              <a:spcBef>
                <a:spcPts val="0"/>
              </a:spcBef>
              <a:spcAft>
                <a:spcPts val="0"/>
              </a:spcAft>
              <a:buSzPts val="5500"/>
              <a:buNone/>
              <a:defRPr sz="5500"/>
            </a:lvl8pPr>
            <a:lvl9pPr lvl="8">
              <a:spcBef>
                <a:spcPts val="0"/>
              </a:spcBef>
              <a:spcAft>
                <a:spcPts val="0"/>
              </a:spcAft>
              <a:buSzPts val="5500"/>
              <a:buNone/>
              <a:defRPr sz="55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highlight - blue">
  <p:cSld name="SECTION_HEADER_2_1">
    <p:spTree>
      <p:nvGrpSpPr>
        <p:cNvPr id="377" name="Shape 377"/>
        <p:cNvGrpSpPr/>
        <p:nvPr/>
      </p:nvGrpSpPr>
      <p:grpSpPr>
        <a:xfrm>
          <a:off x="0" y="0"/>
          <a:ext cx="0" cy="0"/>
          <a:chOff x="0" y="0"/>
          <a:chExt cx="0" cy="0"/>
        </a:xfrm>
      </p:grpSpPr>
      <p:sp>
        <p:nvSpPr>
          <p:cNvPr id="378" name="Google Shape;378;p4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79" name="Google Shape;379;p47"/>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380" name="Google Shape;380;p47"/>
          <p:cNvSpPr txBox="1"/>
          <p:nvPr>
            <p:ph type="title"/>
          </p:nvPr>
        </p:nvSpPr>
        <p:spPr>
          <a:xfrm>
            <a:off x="1138575" y="1117500"/>
            <a:ext cx="6866700" cy="2603700"/>
          </a:xfrm>
          <a:prstGeom prst="rect">
            <a:avLst/>
          </a:prstGeom>
        </p:spPr>
        <p:txBody>
          <a:bodyPr anchorCtr="0" anchor="ctr" bIns="0" lIns="0" spcFirstLastPara="1" rIns="0" wrap="square" tIns="0">
            <a:noAutofit/>
          </a:bodyPr>
          <a:lstStyle>
            <a:lvl1pPr lvl="0" algn="ctr">
              <a:spcBef>
                <a:spcPts val="0"/>
              </a:spcBef>
              <a:spcAft>
                <a:spcPts val="0"/>
              </a:spcAft>
              <a:buClr>
                <a:schemeClr val="accent1"/>
              </a:buClr>
              <a:buSzPts val="4800"/>
              <a:buNone/>
              <a:defRPr sz="4800">
                <a:solidFill>
                  <a:schemeClr val="accent1"/>
                </a:solidFill>
              </a:defRPr>
            </a:lvl1pPr>
            <a:lvl2pPr lvl="1" algn="ctr">
              <a:spcBef>
                <a:spcPts val="0"/>
              </a:spcBef>
              <a:spcAft>
                <a:spcPts val="0"/>
              </a:spcAft>
              <a:buClr>
                <a:schemeClr val="accent1"/>
              </a:buClr>
              <a:buSzPts val="4800"/>
              <a:buNone/>
              <a:defRPr sz="4800">
                <a:solidFill>
                  <a:schemeClr val="accent1"/>
                </a:solidFill>
              </a:defRPr>
            </a:lvl2pPr>
            <a:lvl3pPr lvl="2" algn="ctr">
              <a:spcBef>
                <a:spcPts val="0"/>
              </a:spcBef>
              <a:spcAft>
                <a:spcPts val="0"/>
              </a:spcAft>
              <a:buClr>
                <a:schemeClr val="accent1"/>
              </a:buClr>
              <a:buSzPts val="4800"/>
              <a:buNone/>
              <a:defRPr sz="4800">
                <a:solidFill>
                  <a:schemeClr val="accent1"/>
                </a:solidFill>
              </a:defRPr>
            </a:lvl3pPr>
            <a:lvl4pPr lvl="3" algn="ctr">
              <a:spcBef>
                <a:spcPts val="0"/>
              </a:spcBef>
              <a:spcAft>
                <a:spcPts val="0"/>
              </a:spcAft>
              <a:buClr>
                <a:schemeClr val="accent1"/>
              </a:buClr>
              <a:buSzPts val="4800"/>
              <a:buNone/>
              <a:defRPr sz="4800">
                <a:solidFill>
                  <a:schemeClr val="accent1"/>
                </a:solidFill>
              </a:defRPr>
            </a:lvl4pPr>
            <a:lvl5pPr lvl="4" algn="ctr">
              <a:spcBef>
                <a:spcPts val="0"/>
              </a:spcBef>
              <a:spcAft>
                <a:spcPts val="0"/>
              </a:spcAft>
              <a:buClr>
                <a:schemeClr val="accent1"/>
              </a:buClr>
              <a:buSzPts val="4800"/>
              <a:buNone/>
              <a:defRPr sz="4800">
                <a:solidFill>
                  <a:schemeClr val="accent1"/>
                </a:solidFill>
              </a:defRPr>
            </a:lvl5pPr>
            <a:lvl6pPr lvl="5" algn="ctr">
              <a:spcBef>
                <a:spcPts val="0"/>
              </a:spcBef>
              <a:spcAft>
                <a:spcPts val="0"/>
              </a:spcAft>
              <a:buClr>
                <a:schemeClr val="accent1"/>
              </a:buClr>
              <a:buSzPts val="4800"/>
              <a:buNone/>
              <a:defRPr sz="4800">
                <a:solidFill>
                  <a:schemeClr val="accent1"/>
                </a:solidFill>
              </a:defRPr>
            </a:lvl6pPr>
            <a:lvl7pPr lvl="6" algn="ctr">
              <a:spcBef>
                <a:spcPts val="0"/>
              </a:spcBef>
              <a:spcAft>
                <a:spcPts val="0"/>
              </a:spcAft>
              <a:buClr>
                <a:schemeClr val="accent1"/>
              </a:buClr>
              <a:buSzPts val="4800"/>
              <a:buNone/>
              <a:defRPr sz="4800">
                <a:solidFill>
                  <a:schemeClr val="accent1"/>
                </a:solidFill>
              </a:defRPr>
            </a:lvl7pPr>
            <a:lvl8pPr lvl="7" algn="ctr">
              <a:spcBef>
                <a:spcPts val="0"/>
              </a:spcBef>
              <a:spcAft>
                <a:spcPts val="0"/>
              </a:spcAft>
              <a:buClr>
                <a:schemeClr val="accent1"/>
              </a:buClr>
              <a:buSzPts val="4800"/>
              <a:buNone/>
              <a:defRPr sz="4800">
                <a:solidFill>
                  <a:schemeClr val="accent1"/>
                </a:solidFill>
              </a:defRPr>
            </a:lvl8pPr>
            <a:lvl9pPr lvl="8" algn="ctr">
              <a:spcBef>
                <a:spcPts val="0"/>
              </a:spcBef>
              <a:spcAft>
                <a:spcPts val="0"/>
              </a:spcAft>
              <a:buClr>
                <a:schemeClr val="accent1"/>
              </a:buClr>
              <a:buSzPts val="4800"/>
              <a:buNone/>
              <a:defRPr sz="4800">
                <a:solidFill>
                  <a:schemeClr val="accent1"/>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highlight - dark teal">
  <p:cSld name="SECTION_HEADER_1_3_1">
    <p:spTree>
      <p:nvGrpSpPr>
        <p:cNvPr id="381" name="Shape 381"/>
        <p:cNvGrpSpPr/>
        <p:nvPr/>
      </p:nvGrpSpPr>
      <p:grpSpPr>
        <a:xfrm>
          <a:off x="0" y="0"/>
          <a:ext cx="0" cy="0"/>
          <a:chOff x="0" y="0"/>
          <a:chExt cx="0" cy="0"/>
        </a:xfrm>
      </p:grpSpPr>
      <p:sp>
        <p:nvSpPr>
          <p:cNvPr id="382" name="Google Shape;382;p4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3" name="Google Shape;383;p48"/>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384" name="Google Shape;384;p48"/>
          <p:cNvSpPr txBox="1"/>
          <p:nvPr>
            <p:ph type="title"/>
          </p:nvPr>
        </p:nvSpPr>
        <p:spPr>
          <a:xfrm>
            <a:off x="1138575" y="1117500"/>
            <a:ext cx="6866700" cy="2603700"/>
          </a:xfrm>
          <a:prstGeom prst="rect">
            <a:avLst/>
          </a:prstGeom>
        </p:spPr>
        <p:txBody>
          <a:bodyPr anchorCtr="0" anchor="ctr" bIns="0" lIns="0" spcFirstLastPara="1" rIns="0" wrap="square" tIns="0">
            <a:noAutofit/>
          </a:bodyPr>
          <a:lstStyle>
            <a:lvl1pPr lvl="0" algn="ctr">
              <a:spcBef>
                <a:spcPts val="0"/>
              </a:spcBef>
              <a:spcAft>
                <a:spcPts val="0"/>
              </a:spcAft>
              <a:buClr>
                <a:schemeClr val="accent2"/>
              </a:buClr>
              <a:buSzPts val="4800"/>
              <a:buNone/>
              <a:defRPr sz="4800">
                <a:solidFill>
                  <a:schemeClr val="accent2"/>
                </a:solidFill>
              </a:defRPr>
            </a:lvl1pPr>
            <a:lvl2pPr lvl="1" algn="ctr">
              <a:spcBef>
                <a:spcPts val="0"/>
              </a:spcBef>
              <a:spcAft>
                <a:spcPts val="0"/>
              </a:spcAft>
              <a:buClr>
                <a:schemeClr val="accent2"/>
              </a:buClr>
              <a:buSzPts val="4800"/>
              <a:buNone/>
              <a:defRPr sz="4800">
                <a:solidFill>
                  <a:schemeClr val="accent2"/>
                </a:solidFill>
              </a:defRPr>
            </a:lvl2pPr>
            <a:lvl3pPr lvl="2" algn="ctr">
              <a:spcBef>
                <a:spcPts val="0"/>
              </a:spcBef>
              <a:spcAft>
                <a:spcPts val="0"/>
              </a:spcAft>
              <a:buClr>
                <a:schemeClr val="accent2"/>
              </a:buClr>
              <a:buSzPts val="4800"/>
              <a:buNone/>
              <a:defRPr sz="4800">
                <a:solidFill>
                  <a:schemeClr val="accent2"/>
                </a:solidFill>
              </a:defRPr>
            </a:lvl3pPr>
            <a:lvl4pPr lvl="3" algn="ctr">
              <a:spcBef>
                <a:spcPts val="0"/>
              </a:spcBef>
              <a:spcAft>
                <a:spcPts val="0"/>
              </a:spcAft>
              <a:buClr>
                <a:schemeClr val="accent2"/>
              </a:buClr>
              <a:buSzPts val="4800"/>
              <a:buNone/>
              <a:defRPr sz="4800">
                <a:solidFill>
                  <a:schemeClr val="accent2"/>
                </a:solidFill>
              </a:defRPr>
            </a:lvl4pPr>
            <a:lvl5pPr lvl="4" algn="ctr">
              <a:spcBef>
                <a:spcPts val="0"/>
              </a:spcBef>
              <a:spcAft>
                <a:spcPts val="0"/>
              </a:spcAft>
              <a:buClr>
                <a:schemeClr val="accent2"/>
              </a:buClr>
              <a:buSzPts val="4800"/>
              <a:buNone/>
              <a:defRPr sz="4800">
                <a:solidFill>
                  <a:schemeClr val="accent2"/>
                </a:solidFill>
              </a:defRPr>
            </a:lvl5pPr>
            <a:lvl6pPr lvl="5" algn="ctr">
              <a:spcBef>
                <a:spcPts val="0"/>
              </a:spcBef>
              <a:spcAft>
                <a:spcPts val="0"/>
              </a:spcAft>
              <a:buClr>
                <a:schemeClr val="accent2"/>
              </a:buClr>
              <a:buSzPts val="4800"/>
              <a:buNone/>
              <a:defRPr sz="4800">
                <a:solidFill>
                  <a:schemeClr val="accent2"/>
                </a:solidFill>
              </a:defRPr>
            </a:lvl6pPr>
            <a:lvl7pPr lvl="6" algn="ctr">
              <a:spcBef>
                <a:spcPts val="0"/>
              </a:spcBef>
              <a:spcAft>
                <a:spcPts val="0"/>
              </a:spcAft>
              <a:buClr>
                <a:schemeClr val="accent2"/>
              </a:buClr>
              <a:buSzPts val="4800"/>
              <a:buNone/>
              <a:defRPr sz="4800">
                <a:solidFill>
                  <a:schemeClr val="accent2"/>
                </a:solidFill>
              </a:defRPr>
            </a:lvl7pPr>
            <a:lvl8pPr lvl="7" algn="ctr">
              <a:spcBef>
                <a:spcPts val="0"/>
              </a:spcBef>
              <a:spcAft>
                <a:spcPts val="0"/>
              </a:spcAft>
              <a:buClr>
                <a:schemeClr val="accent2"/>
              </a:buClr>
              <a:buSzPts val="4800"/>
              <a:buNone/>
              <a:defRPr sz="4800">
                <a:solidFill>
                  <a:schemeClr val="accent2"/>
                </a:solidFill>
              </a:defRPr>
            </a:lvl8pPr>
            <a:lvl9pPr lvl="8" algn="ctr">
              <a:spcBef>
                <a:spcPts val="0"/>
              </a:spcBef>
              <a:spcAft>
                <a:spcPts val="0"/>
              </a:spcAft>
              <a:buClr>
                <a:schemeClr val="accent2"/>
              </a:buClr>
              <a:buSzPts val="4800"/>
              <a:buNone/>
              <a:defRPr sz="4800">
                <a:solidFill>
                  <a:schemeClr val="accent2"/>
                </a:solidFil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highlight - green">
  <p:cSld name="SECTION_HEADER_1_3_1_1">
    <p:spTree>
      <p:nvGrpSpPr>
        <p:cNvPr id="385" name="Shape 385"/>
        <p:cNvGrpSpPr/>
        <p:nvPr/>
      </p:nvGrpSpPr>
      <p:grpSpPr>
        <a:xfrm>
          <a:off x="0" y="0"/>
          <a:ext cx="0" cy="0"/>
          <a:chOff x="0" y="0"/>
          <a:chExt cx="0" cy="0"/>
        </a:xfrm>
      </p:grpSpPr>
      <p:sp>
        <p:nvSpPr>
          <p:cNvPr id="386" name="Google Shape;386;p4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87" name="Google Shape;387;p49"/>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388" name="Google Shape;388;p49"/>
          <p:cNvSpPr txBox="1"/>
          <p:nvPr>
            <p:ph type="title"/>
          </p:nvPr>
        </p:nvSpPr>
        <p:spPr>
          <a:xfrm>
            <a:off x="1138575" y="1117500"/>
            <a:ext cx="6866700" cy="2603700"/>
          </a:xfrm>
          <a:prstGeom prst="rect">
            <a:avLst/>
          </a:prstGeom>
        </p:spPr>
        <p:txBody>
          <a:bodyPr anchorCtr="0" anchor="ctr" bIns="0" lIns="0" spcFirstLastPara="1" rIns="0" wrap="square" tIns="0">
            <a:noAutofit/>
          </a:bodyPr>
          <a:lstStyle>
            <a:lvl1pPr lvl="0" algn="ctr">
              <a:spcBef>
                <a:spcPts val="0"/>
              </a:spcBef>
              <a:spcAft>
                <a:spcPts val="0"/>
              </a:spcAft>
              <a:buClr>
                <a:schemeClr val="accent3"/>
              </a:buClr>
              <a:buSzPts val="4800"/>
              <a:buNone/>
              <a:defRPr sz="4800">
                <a:solidFill>
                  <a:schemeClr val="accent3"/>
                </a:solidFill>
              </a:defRPr>
            </a:lvl1pPr>
            <a:lvl2pPr lvl="1" algn="ctr">
              <a:spcBef>
                <a:spcPts val="0"/>
              </a:spcBef>
              <a:spcAft>
                <a:spcPts val="0"/>
              </a:spcAft>
              <a:buClr>
                <a:schemeClr val="accent3"/>
              </a:buClr>
              <a:buSzPts val="4800"/>
              <a:buNone/>
              <a:defRPr sz="4800">
                <a:solidFill>
                  <a:schemeClr val="accent3"/>
                </a:solidFill>
              </a:defRPr>
            </a:lvl2pPr>
            <a:lvl3pPr lvl="2" algn="ctr">
              <a:spcBef>
                <a:spcPts val="0"/>
              </a:spcBef>
              <a:spcAft>
                <a:spcPts val="0"/>
              </a:spcAft>
              <a:buClr>
                <a:schemeClr val="accent3"/>
              </a:buClr>
              <a:buSzPts val="4800"/>
              <a:buNone/>
              <a:defRPr sz="4800">
                <a:solidFill>
                  <a:schemeClr val="accent3"/>
                </a:solidFill>
              </a:defRPr>
            </a:lvl3pPr>
            <a:lvl4pPr lvl="3" algn="ctr">
              <a:spcBef>
                <a:spcPts val="0"/>
              </a:spcBef>
              <a:spcAft>
                <a:spcPts val="0"/>
              </a:spcAft>
              <a:buClr>
                <a:schemeClr val="accent3"/>
              </a:buClr>
              <a:buSzPts val="4800"/>
              <a:buNone/>
              <a:defRPr sz="4800">
                <a:solidFill>
                  <a:schemeClr val="accent3"/>
                </a:solidFill>
              </a:defRPr>
            </a:lvl4pPr>
            <a:lvl5pPr lvl="4" algn="ctr">
              <a:spcBef>
                <a:spcPts val="0"/>
              </a:spcBef>
              <a:spcAft>
                <a:spcPts val="0"/>
              </a:spcAft>
              <a:buClr>
                <a:schemeClr val="accent3"/>
              </a:buClr>
              <a:buSzPts val="4800"/>
              <a:buNone/>
              <a:defRPr sz="4800">
                <a:solidFill>
                  <a:schemeClr val="accent3"/>
                </a:solidFill>
              </a:defRPr>
            </a:lvl5pPr>
            <a:lvl6pPr lvl="5" algn="ctr">
              <a:spcBef>
                <a:spcPts val="0"/>
              </a:spcBef>
              <a:spcAft>
                <a:spcPts val="0"/>
              </a:spcAft>
              <a:buClr>
                <a:schemeClr val="accent3"/>
              </a:buClr>
              <a:buSzPts val="4800"/>
              <a:buNone/>
              <a:defRPr sz="4800">
                <a:solidFill>
                  <a:schemeClr val="accent3"/>
                </a:solidFill>
              </a:defRPr>
            </a:lvl6pPr>
            <a:lvl7pPr lvl="6" algn="ctr">
              <a:spcBef>
                <a:spcPts val="0"/>
              </a:spcBef>
              <a:spcAft>
                <a:spcPts val="0"/>
              </a:spcAft>
              <a:buClr>
                <a:schemeClr val="accent3"/>
              </a:buClr>
              <a:buSzPts val="4800"/>
              <a:buNone/>
              <a:defRPr sz="4800">
                <a:solidFill>
                  <a:schemeClr val="accent3"/>
                </a:solidFill>
              </a:defRPr>
            </a:lvl7pPr>
            <a:lvl8pPr lvl="7" algn="ctr">
              <a:spcBef>
                <a:spcPts val="0"/>
              </a:spcBef>
              <a:spcAft>
                <a:spcPts val="0"/>
              </a:spcAft>
              <a:buClr>
                <a:schemeClr val="accent3"/>
              </a:buClr>
              <a:buSzPts val="4800"/>
              <a:buNone/>
              <a:defRPr sz="4800">
                <a:solidFill>
                  <a:schemeClr val="accent3"/>
                </a:solidFill>
              </a:defRPr>
            </a:lvl8pPr>
            <a:lvl9pPr lvl="8" algn="ctr">
              <a:spcBef>
                <a:spcPts val="0"/>
              </a:spcBef>
              <a:spcAft>
                <a:spcPts val="0"/>
              </a:spcAft>
              <a:buClr>
                <a:schemeClr val="accent3"/>
              </a:buClr>
              <a:buSzPts val="4800"/>
              <a:buNone/>
              <a:defRPr sz="4800">
                <a:solidFill>
                  <a:schemeClr val="accent3"/>
                </a:solidFil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highlight - yellow green">
  <p:cSld name="SECTION_HEADER_1_3_1_1_1">
    <p:spTree>
      <p:nvGrpSpPr>
        <p:cNvPr id="389" name="Shape 389"/>
        <p:cNvGrpSpPr/>
        <p:nvPr/>
      </p:nvGrpSpPr>
      <p:grpSpPr>
        <a:xfrm>
          <a:off x="0" y="0"/>
          <a:ext cx="0" cy="0"/>
          <a:chOff x="0" y="0"/>
          <a:chExt cx="0" cy="0"/>
        </a:xfrm>
      </p:grpSpPr>
      <p:sp>
        <p:nvSpPr>
          <p:cNvPr id="390" name="Google Shape;390;p5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1" name="Google Shape;391;p50"/>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392" name="Google Shape;392;p50"/>
          <p:cNvSpPr txBox="1"/>
          <p:nvPr>
            <p:ph type="title"/>
          </p:nvPr>
        </p:nvSpPr>
        <p:spPr>
          <a:xfrm>
            <a:off x="1138575" y="1117500"/>
            <a:ext cx="6866700" cy="2603700"/>
          </a:xfrm>
          <a:prstGeom prst="rect">
            <a:avLst/>
          </a:prstGeom>
        </p:spPr>
        <p:txBody>
          <a:bodyPr anchorCtr="0" anchor="ctr" bIns="0" lIns="0" spcFirstLastPara="1" rIns="0" wrap="square" tIns="0">
            <a:noAutofit/>
          </a:bodyPr>
          <a:lstStyle>
            <a:lvl1pPr lvl="0" algn="ctr">
              <a:spcBef>
                <a:spcPts val="0"/>
              </a:spcBef>
              <a:spcAft>
                <a:spcPts val="0"/>
              </a:spcAft>
              <a:buClr>
                <a:schemeClr val="accent4"/>
              </a:buClr>
              <a:buSzPts val="4800"/>
              <a:buNone/>
              <a:defRPr sz="4800">
                <a:solidFill>
                  <a:schemeClr val="accent4"/>
                </a:solidFill>
              </a:defRPr>
            </a:lvl1pPr>
            <a:lvl2pPr lvl="1" algn="ctr">
              <a:spcBef>
                <a:spcPts val="0"/>
              </a:spcBef>
              <a:spcAft>
                <a:spcPts val="0"/>
              </a:spcAft>
              <a:buClr>
                <a:schemeClr val="accent4"/>
              </a:buClr>
              <a:buSzPts val="4800"/>
              <a:buNone/>
              <a:defRPr sz="4800">
                <a:solidFill>
                  <a:schemeClr val="accent4"/>
                </a:solidFill>
              </a:defRPr>
            </a:lvl2pPr>
            <a:lvl3pPr lvl="2" algn="ctr">
              <a:spcBef>
                <a:spcPts val="0"/>
              </a:spcBef>
              <a:spcAft>
                <a:spcPts val="0"/>
              </a:spcAft>
              <a:buClr>
                <a:schemeClr val="accent4"/>
              </a:buClr>
              <a:buSzPts val="4800"/>
              <a:buNone/>
              <a:defRPr sz="4800">
                <a:solidFill>
                  <a:schemeClr val="accent4"/>
                </a:solidFill>
              </a:defRPr>
            </a:lvl3pPr>
            <a:lvl4pPr lvl="3" algn="ctr">
              <a:spcBef>
                <a:spcPts val="0"/>
              </a:spcBef>
              <a:spcAft>
                <a:spcPts val="0"/>
              </a:spcAft>
              <a:buClr>
                <a:schemeClr val="accent4"/>
              </a:buClr>
              <a:buSzPts val="4800"/>
              <a:buNone/>
              <a:defRPr sz="4800">
                <a:solidFill>
                  <a:schemeClr val="accent4"/>
                </a:solidFill>
              </a:defRPr>
            </a:lvl4pPr>
            <a:lvl5pPr lvl="4" algn="ctr">
              <a:spcBef>
                <a:spcPts val="0"/>
              </a:spcBef>
              <a:spcAft>
                <a:spcPts val="0"/>
              </a:spcAft>
              <a:buClr>
                <a:schemeClr val="accent4"/>
              </a:buClr>
              <a:buSzPts val="4800"/>
              <a:buNone/>
              <a:defRPr sz="4800">
                <a:solidFill>
                  <a:schemeClr val="accent4"/>
                </a:solidFill>
              </a:defRPr>
            </a:lvl5pPr>
            <a:lvl6pPr lvl="5" algn="ctr">
              <a:spcBef>
                <a:spcPts val="0"/>
              </a:spcBef>
              <a:spcAft>
                <a:spcPts val="0"/>
              </a:spcAft>
              <a:buClr>
                <a:schemeClr val="accent4"/>
              </a:buClr>
              <a:buSzPts val="4800"/>
              <a:buNone/>
              <a:defRPr sz="4800">
                <a:solidFill>
                  <a:schemeClr val="accent4"/>
                </a:solidFill>
              </a:defRPr>
            </a:lvl6pPr>
            <a:lvl7pPr lvl="6" algn="ctr">
              <a:spcBef>
                <a:spcPts val="0"/>
              </a:spcBef>
              <a:spcAft>
                <a:spcPts val="0"/>
              </a:spcAft>
              <a:buClr>
                <a:schemeClr val="accent4"/>
              </a:buClr>
              <a:buSzPts val="4800"/>
              <a:buNone/>
              <a:defRPr sz="4800">
                <a:solidFill>
                  <a:schemeClr val="accent4"/>
                </a:solidFill>
              </a:defRPr>
            </a:lvl7pPr>
            <a:lvl8pPr lvl="7" algn="ctr">
              <a:spcBef>
                <a:spcPts val="0"/>
              </a:spcBef>
              <a:spcAft>
                <a:spcPts val="0"/>
              </a:spcAft>
              <a:buClr>
                <a:schemeClr val="accent4"/>
              </a:buClr>
              <a:buSzPts val="4800"/>
              <a:buNone/>
              <a:defRPr sz="4800">
                <a:solidFill>
                  <a:schemeClr val="accent4"/>
                </a:solidFill>
              </a:defRPr>
            </a:lvl8pPr>
            <a:lvl9pPr lvl="8" algn="ctr">
              <a:spcBef>
                <a:spcPts val="0"/>
              </a:spcBef>
              <a:spcAft>
                <a:spcPts val="0"/>
              </a:spcAft>
              <a:buClr>
                <a:schemeClr val="accent4"/>
              </a:buClr>
              <a:buSzPts val="4800"/>
              <a:buNone/>
              <a:defRPr sz="4800">
                <a:solidFill>
                  <a:schemeClr val="accent4"/>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yellow green">
  <p:cSld name="TITLE_1_1_1_1_1_1_3">
    <p:spTree>
      <p:nvGrpSpPr>
        <p:cNvPr id="35" name="Shape 35"/>
        <p:cNvGrpSpPr/>
        <p:nvPr/>
      </p:nvGrpSpPr>
      <p:grpSpPr>
        <a:xfrm>
          <a:off x="0" y="0"/>
          <a:ext cx="0" cy="0"/>
          <a:chOff x="0" y="0"/>
          <a:chExt cx="0" cy="0"/>
        </a:xfrm>
      </p:grpSpPr>
      <p:sp>
        <p:nvSpPr>
          <p:cNvPr id="36" name="Google Shape;36;p6"/>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rgbClr val="0F0F12"/>
                </a:solidFill>
                <a:latin typeface="Inter Black"/>
                <a:ea typeface="Inter Black"/>
                <a:cs typeface="Inter Black"/>
                <a:sym typeface="Inter Black"/>
              </a:rPr>
              <a:t>over</a:t>
            </a:r>
            <a:r>
              <a:rPr lang="en" sz="1200">
                <a:solidFill>
                  <a:srgbClr val="0F0F12"/>
                </a:solidFill>
                <a:latin typeface="Inter Light"/>
                <a:ea typeface="Inter Light"/>
                <a:cs typeface="Inter Light"/>
                <a:sym typeface="Inter Light"/>
              </a:rPr>
              <a:t>coming </a:t>
            </a:r>
            <a:r>
              <a:rPr lang="en" sz="1200">
                <a:solidFill>
                  <a:srgbClr val="0F0F12"/>
                </a:solidFill>
                <a:latin typeface="Inter Black"/>
                <a:ea typeface="Inter Black"/>
                <a:cs typeface="Inter Black"/>
                <a:sym typeface="Inter Black"/>
              </a:rPr>
              <a:t>under</a:t>
            </a:r>
            <a:r>
              <a:rPr lang="en" sz="1200">
                <a:solidFill>
                  <a:srgbClr val="0F0F12"/>
                </a:solidFill>
                <a:latin typeface="Inter Light"/>
                <a:ea typeface="Inter Light"/>
                <a:cs typeface="Inter Light"/>
                <a:sym typeface="Inter Light"/>
              </a:rPr>
              <a:t>employment</a:t>
            </a:r>
            <a:endParaRPr sz="1200">
              <a:solidFill>
                <a:srgbClr val="0F0F12"/>
              </a:solidFill>
              <a:latin typeface="Inter Light"/>
              <a:ea typeface="Inter Light"/>
              <a:cs typeface="Inter Light"/>
              <a:sym typeface="Inter Light"/>
            </a:endParaRPr>
          </a:p>
        </p:txBody>
      </p:sp>
      <p:pic>
        <p:nvPicPr>
          <p:cNvPr id="37" name="Google Shape;37;p6"/>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38" name="Google Shape;38;p6"/>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dk1"/>
              </a:buClr>
              <a:buSzPts val="1600"/>
              <a:buNone/>
              <a:defRPr>
                <a:solidFill>
                  <a:schemeClr val="dk1"/>
                </a:solidFill>
              </a:defRPr>
            </a:lvl1pPr>
            <a:lvl2pPr lvl="1">
              <a:lnSpc>
                <a:spcPct val="100000"/>
              </a:lnSpc>
              <a:spcBef>
                <a:spcPts val="0"/>
              </a:spcBef>
              <a:spcAft>
                <a:spcPts val="0"/>
              </a:spcAft>
              <a:buClr>
                <a:schemeClr val="dk1"/>
              </a:buClr>
              <a:buSzPts val="1800"/>
              <a:buNone/>
              <a:defRPr sz="1800">
                <a:solidFill>
                  <a:schemeClr val="dk1"/>
                </a:solidFill>
              </a:defRPr>
            </a:lvl2pPr>
            <a:lvl3pPr lvl="2">
              <a:lnSpc>
                <a:spcPct val="100000"/>
              </a:lnSpc>
              <a:spcBef>
                <a:spcPts val="0"/>
              </a:spcBef>
              <a:spcAft>
                <a:spcPts val="0"/>
              </a:spcAft>
              <a:buClr>
                <a:schemeClr val="dk1"/>
              </a:buClr>
              <a:buSzPts val="1800"/>
              <a:buNone/>
              <a:defRPr sz="1800">
                <a:solidFill>
                  <a:schemeClr val="dk1"/>
                </a:solidFill>
              </a:defRPr>
            </a:lvl3pPr>
            <a:lvl4pPr lvl="3">
              <a:lnSpc>
                <a:spcPct val="100000"/>
              </a:lnSpc>
              <a:spcBef>
                <a:spcPts val="0"/>
              </a:spcBef>
              <a:spcAft>
                <a:spcPts val="0"/>
              </a:spcAft>
              <a:buClr>
                <a:schemeClr val="dk1"/>
              </a:buClr>
              <a:buSzPts val="1800"/>
              <a:buNone/>
              <a:defRPr sz="1800">
                <a:solidFill>
                  <a:schemeClr val="dk1"/>
                </a:solidFill>
              </a:defRPr>
            </a:lvl4pPr>
            <a:lvl5pPr lvl="4">
              <a:lnSpc>
                <a:spcPct val="100000"/>
              </a:lnSpc>
              <a:spcBef>
                <a:spcPts val="0"/>
              </a:spcBef>
              <a:spcAft>
                <a:spcPts val="0"/>
              </a:spcAft>
              <a:buClr>
                <a:schemeClr val="dk1"/>
              </a:buClr>
              <a:buSzPts val="1800"/>
              <a:buNone/>
              <a:defRPr sz="1800">
                <a:solidFill>
                  <a:schemeClr val="dk1"/>
                </a:solidFill>
              </a:defRPr>
            </a:lvl5pPr>
            <a:lvl6pPr lvl="5">
              <a:lnSpc>
                <a:spcPct val="100000"/>
              </a:lnSpc>
              <a:spcBef>
                <a:spcPts val="0"/>
              </a:spcBef>
              <a:spcAft>
                <a:spcPts val="0"/>
              </a:spcAft>
              <a:buClr>
                <a:schemeClr val="dk1"/>
              </a:buClr>
              <a:buSzPts val="1800"/>
              <a:buNone/>
              <a:defRPr sz="1800">
                <a:solidFill>
                  <a:schemeClr val="dk1"/>
                </a:solidFill>
              </a:defRPr>
            </a:lvl6pPr>
            <a:lvl7pPr lvl="6">
              <a:lnSpc>
                <a:spcPct val="100000"/>
              </a:lnSpc>
              <a:spcBef>
                <a:spcPts val="0"/>
              </a:spcBef>
              <a:spcAft>
                <a:spcPts val="0"/>
              </a:spcAft>
              <a:buClr>
                <a:schemeClr val="dk1"/>
              </a:buClr>
              <a:buSzPts val="1800"/>
              <a:buNone/>
              <a:defRPr sz="1800">
                <a:solidFill>
                  <a:schemeClr val="dk1"/>
                </a:solidFill>
              </a:defRPr>
            </a:lvl7pPr>
            <a:lvl8pPr lvl="7">
              <a:lnSpc>
                <a:spcPct val="100000"/>
              </a:lnSpc>
              <a:spcBef>
                <a:spcPts val="0"/>
              </a:spcBef>
              <a:spcAft>
                <a:spcPts val="0"/>
              </a:spcAft>
              <a:buClr>
                <a:schemeClr val="dk1"/>
              </a:buClr>
              <a:buSzPts val="1800"/>
              <a:buNone/>
              <a:defRPr sz="1800">
                <a:solidFill>
                  <a:schemeClr val="dk1"/>
                </a:solidFill>
              </a:defRPr>
            </a:lvl8pPr>
            <a:lvl9pPr lvl="8">
              <a:lnSpc>
                <a:spcPct val="100000"/>
              </a:lnSpc>
              <a:spcBef>
                <a:spcPts val="0"/>
              </a:spcBef>
              <a:spcAft>
                <a:spcPts val="0"/>
              </a:spcAft>
              <a:buClr>
                <a:schemeClr val="dk1"/>
              </a:buClr>
              <a:buSzPts val="1800"/>
              <a:buNone/>
              <a:defRPr sz="1800">
                <a:solidFill>
                  <a:schemeClr val="dk1"/>
                </a:solidFill>
              </a:defRPr>
            </a:lvl9pPr>
          </a:lstStyle>
          <a:p/>
        </p:txBody>
      </p:sp>
      <p:sp>
        <p:nvSpPr>
          <p:cNvPr id="39" name="Google Shape;39;p6"/>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a:spcBef>
                <a:spcPts val="0"/>
              </a:spcBef>
              <a:spcAft>
                <a:spcPts val="0"/>
              </a:spcAft>
              <a:buSzPts val="5500"/>
              <a:buNone/>
              <a:defRPr sz="5500"/>
            </a:lvl1pPr>
            <a:lvl2pPr lvl="1">
              <a:spcBef>
                <a:spcPts val="0"/>
              </a:spcBef>
              <a:spcAft>
                <a:spcPts val="0"/>
              </a:spcAft>
              <a:buSzPts val="5500"/>
              <a:buNone/>
              <a:defRPr sz="5500"/>
            </a:lvl2pPr>
            <a:lvl3pPr lvl="2">
              <a:spcBef>
                <a:spcPts val="0"/>
              </a:spcBef>
              <a:spcAft>
                <a:spcPts val="0"/>
              </a:spcAft>
              <a:buSzPts val="5500"/>
              <a:buNone/>
              <a:defRPr sz="5500"/>
            </a:lvl3pPr>
            <a:lvl4pPr lvl="3">
              <a:spcBef>
                <a:spcPts val="0"/>
              </a:spcBef>
              <a:spcAft>
                <a:spcPts val="0"/>
              </a:spcAft>
              <a:buSzPts val="5500"/>
              <a:buNone/>
              <a:defRPr sz="5500"/>
            </a:lvl4pPr>
            <a:lvl5pPr lvl="4">
              <a:spcBef>
                <a:spcPts val="0"/>
              </a:spcBef>
              <a:spcAft>
                <a:spcPts val="0"/>
              </a:spcAft>
              <a:buSzPts val="5500"/>
              <a:buNone/>
              <a:defRPr sz="5500"/>
            </a:lvl5pPr>
            <a:lvl6pPr lvl="5">
              <a:spcBef>
                <a:spcPts val="0"/>
              </a:spcBef>
              <a:spcAft>
                <a:spcPts val="0"/>
              </a:spcAft>
              <a:buSzPts val="5500"/>
              <a:buNone/>
              <a:defRPr sz="5500"/>
            </a:lvl6pPr>
            <a:lvl7pPr lvl="6">
              <a:spcBef>
                <a:spcPts val="0"/>
              </a:spcBef>
              <a:spcAft>
                <a:spcPts val="0"/>
              </a:spcAft>
              <a:buSzPts val="5500"/>
              <a:buNone/>
              <a:defRPr sz="5500"/>
            </a:lvl7pPr>
            <a:lvl8pPr lvl="7">
              <a:spcBef>
                <a:spcPts val="0"/>
              </a:spcBef>
              <a:spcAft>
                <a:spcPts val="0"/>
              </a:spcAft>
              <a:buSzPts val="5500"/>
              <a:buNone/>
              <a:defRPr sz="5500"/>
            </a:lvl8pPr>
            <a:lvl9pPr lvl="8">
              <a:spcBef>
                <a:spcPts val="0"/>
              </a:spcBef>
              <a:spcAft>
                <a:spcPts val="0"/>
              </a:spcAft>
              <a:buSzPts val="5500"/>
              <a:buNone/>
              <a:defRPr sz="5500"/>
            </a:lvl9pPr>
          </a:lstStyle>
          <a:p/>
        </p:txBody>
      </p:sp>
      <p:sp>
        <p:nvSpPr>
          <p:cNvPr id="40" name="Google Shape;40;p6"/>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pic>
        <p:nvPicPr>
          <p:cNvPr id="41" name="Google Shape;41;p6"/>
          <p:cNvPicPr preferRelativeResize="0"/>
          <p:nvPr/>
        </p:nvPicPr>
        <p:blipFill>
          <a:blip r:embed="rId3">
            <a:alphaModFix/>
          </a:blip>
          <a:stretch>
            <a:fillRect/>
          </a:stretch>
        </p:blipFill>
        <p:spPr>
          <a:xfrm>
            <a:off x="7850450" y="219525"/>
            <a:ext cx="981849" cy="458450"/>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_Statement highlight - yellow">
  <p:cSld name="SECTION_HEADER_1_3_1_1_1_1">
    <p:spTree>
      <p:nvGrpSpPr>
        <p:cNvPr id="393" name="Shape 393"/>
        <p:cNvGrpSpPr/>
        <p:nvPr/>
      </p:nvGrpSpPr>
      <p:grpSpPr>
        <a:xfrm>
          <a:off x="0" y="0"/>
          <a:ext cx="0" cy="0"/>
          <a:chOff x="0" y="0"/>
          <a:chExt cx="0" cy="0"/>
        </a:xfrm>
      </p:grpSpPr>
      <p:sp>
        <p:nvSpPr>
          <p:cNvPr id="394" name="Google Shape;394;p5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5" name="Google Shape;395;p51"/>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396" name="Google Shape;396;p51"/>
          <p:cNvSpPr txBox="1"/>
          <p:nvPr>
            <p:ph type="title"/>
          </p:nvPr>
        </p:nvSpPr>
        <p:spPr>
          <a:xfrm>
            <a:off x="1138575" y="1117500"/>
            <a:ext cx="6866700" cy="2603700"/>
          </a:xfrm>
          <a:prstGeom prst="rect">
            <a:avLst/>
          </a:prstGeom>
        </p:spPr>
        <p:txBody>
          <a:bodyPr anchorCtr="0" anchor="ctr" bIns="0" lIns="0" spcFirstLastPara="1" rIns="0" wrap="square" tIns="0">
            <a:noAutofit/>
          </a:bodyPr>
          <a:lstStyle>
            <a:lvl1pPr lvl="0" algn="ctr">
              <a:spcBef>
                <a:spcPts val="0"/>
              </a:spcBef>
              <a:spcAft>
                <a:spcPts val="0"/>
              </a:spcAft>
              <a:buClr>
                <a:schemeClr val="accent5"/>
              </a:buClr>
              <a:buSzPts val="4800"/>
              <a:buNone/>
              <a:defRPr sz="4800">
                <a:solidFill>
                  <a:schemeClr val="accent5"/>
                </a:solidFill>
              </a:defRPr>
            </a:lvl1pPr>
            <a:lvl2pPr lvl="1" algn="ctr">
              <a:spcBef>
                <a:spcPts val="0"/>
              </a:spcBef>
              <a:spcAft>
                <a:spcPts val="0"/>
              </a:spcAft>
              <a:buClr>
                <a:schemeClr val="accent5"/>
              </a:buClr>
              <a:buSzPts val="4800"/>
              <a:buNone/>
              <a:defRPr sz="4800">
                <a:solidFill>
                  <a:schemeClr val="accent5"/>
                </a:solidFill>
              </a:defRPr>
            </a:lvl2pPr>
            <a:lvl3pPr lvl="2" algn="ctr">
              <a:spcBef>
                <a:spcPts val="0"/>
              </a:spcBef>
              <a:spcAft>
                <a:spcPts val="0"/>
              </a:spcAft>
              <a:buClr>
                <a:schemeClr val="accent5"/>
              </a:buClr>
              <a:buSzPts val="4800"/>
              <a:buNone/>
              <a:defRPr sz="4800">
                <a:solidFill>
                  <a:schemeClr val="accent5"/>
                </a:solidFill>
              </a:defRPr>
            </a:lvl3pPr>
            <a:lvl4pPr lvl="3" algn="ctr">
              <a:spcBef>
                <a:spcPts val="0"/>
              </a:spcBef>
              <a:spcAft>
                <a:spcPts val="0"/>
              </a:spcAft>
              <a:buClr>
                <a:schemeClr val="accent5"/>
              </a:buClr>
              <a:buSzPts val="4800"/>
              <a:buNone/>
              <a:defRPr sz="4800">
                <a:solidFill>
                  <a:schemeClr val="accent5"/>
                </a:solidFill>
              </a:defRPr>
            </a:lvl4pPr>
            <a:lvl5pPr lvl="4" algn="ctr">
              <a:spcBef>
                <a:spcPts val="0"/>
              </a:spcBef>
              <a:spcAft>
                <a:spcPts val="0"/>
              </a:spcAft>
              <a:buClr>
                <a:schemeClr val="accent5"/>
              </a:buClr>
              <a:buSzPts val="4800"/>
              <a:buNone/>
              <a:defRPr sz="4800">
                <a:solidFill>
                  <a:schemeClr val="accent5"/>
                </a:solidFill>
              </a:defRPr>
            </a:lvl5pPr>
            <a:lvl6pPr lvl="5" algn="ctr">
              <a:spcBef>
                <a:spcPts val="0"/>
              </a:spcBef>
              <a:spcAft>
                <a:spcPts val="0"/>
              </a:spcAft>
              <a:buClr>
                <a:schemeClr val="accent5"/>
              </a:buClr>
              <a:buSzPts val="4800"/>
              <a:buNone/>
              <a:defRPr sz="4800">
                <a:solidFill>
                  <a:schemeClr val="accent5"/>
                </a:solidFill>
              </a:defRPr>
            </a:lvl6pPr>
            <a:lvl7pPr lvl="6" algn="ctr">
              <a:spcBef>
                <a:spcPts val="0"/>
              </a:spcBef>
              <a:spcAft>
                <a:spcPts val="0"/>
              </a:spcAft>
              <a:buClr>
                <a:schemeClr val="accent5"/>
              </a:buClr>
              <a:buSzPts val="4800"/>
              <a:buNone/>
              <a:defRPr sz="4800">
                <a:solidFill>
                  <a:schemeClr val="accent5"/>
                </a:solidFill>
              </a:defRPr>
            </a:lvl7pPr>
            <a:lvl8pPr lvl="7" algn="ctr">
              <a:spcBef>
                <a:spcPts val="0"/>
              </a:spcBef>
              <a:spcAft>
                <a:spcPts val="0"/>
              </a:spcAft>
              <a:buClr>
                <a:schemeClr val="accent5"/>
              </a:buClr>
              <a:buSzPts val="4800"/>
              <a:buNone/>
              <a:defRPr sz="4800">
                <a:solidFill>
                  <a:schemeClr val="accent5"/>
                </a:solidFill>
              </a:defRPr>
            </a:lvl8pPr>
            <a:lvl9pPr lvl="8" algn="ctr">
              <a:spcBef>
                <a:spcPts val="0"/>
              </a:spcBef>
              <a:spcAft>
                <a:spcPts val="0"/>
              </a:spcAft>
              <a:buClr>
                <a:schemeClr val="accent5"/>
              </a:buClr>
              <a:buSzPts val="4800"/>
              <a:buNone/>
              <a:defRPr sz="4800">
                <a:solidFill>
                  <a:schemeClr val="accent5"/>
                </a:solidFill>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_1 definition">
  <p:cSld name="SECTION_HEADER_1_1_4">
    <p:spTree>
      <p:nvGrpSpPr>
        <p:cNvPr id="397" name="Shape 397"/>
        <p:cNvGrpSpPr/>
        <p:nvPr/>
      </p:nvGrpSpPr>
      <p:grpSpPr>
        <a:xfrm>
          <a:off x="0" y="0"/>
          <a:ext cx="0" cy="0"/>
          <a:chOff x="0" y="0"/>
          <a:chExt cx="0" cy="0"/>
        </a:xfrm>
      </p:grpSpPr>
      <p:sp>
        <p:nvSpPr>
          <p:cNvPr id="398" name="Google Shape;398;p52"/>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399" name="Google Shape;399;p5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0" name="Google Shape;400;p52"/>
          <p:cNvSpPr txBox="1"/>
          <p:nvPr>
            <p:ph idx="1" type="subTitle"/>
          </p:nvPr>
        </p:nvSpPr>
        <p:spPr>
          <a:xfrm>
            <a:off x="431725" y="1797275"/>
            <a:ext cx="2996100" cy="1876200"/>
          </a:xfrm>
          <a:prstGeom prst="rect">
            <a:avLst/>
          </a:prstGeom>
          <a:solidFill>
            <a:schemeClr val="accent1"/>
          </a:solidFill>
        </p:spPr>
        <p:txBody>
          <a:bodyPr anchorCtr="0" anchor="ctr" bIns="182875" lIns="182875" spcFirstLastPara="1" rIns="182875" wrap="square" tIns="182875">
            <a:noAutofit/>
          </a:bodyPr>
          <a:lstStyle>
            <a:lvl1pPr lvl="0">
              <a:spcBef>
                <a:spcPts val="0"/>
              </a:spcBef>
              <a:spcAft>
                <a:spcPts val="0"/>
              </a:spcAft>
              <a:buClr>
                <a:schemeClr val="lt1"/>
              </a:buClr>
              <a:buSzPts val="1800"/>
              <a:buNone/>
              <a:defRPr b="1" sz="1800">
                <a:solidFill>
                  <a:schemeClr val="lt1"/>
                </a:solidFill>
              </a:defRPr>
            </a:lvl1pPr>
            <a:lvl2pPr lvl="1">
              <a:spcBef>
                <a:spcPts val="1000"/>
              </a:spcBef>
              <a:spcAft>
                <a:spcPts val="0"/>
              </a:spcAft>
              <a:buClr>
                <a:schemeClr val="lt1"/>
              </a:buClr>
              <a:buSzPts val="1800"/>
              <a:buNone/>
              <a:defRPr b="1" sz="1800">
                <a:solidFill>
                  <a:schemeClr val="lt1"/>
                </a:solidFill>
              </a:defRPr>
            </a:lvl2pPr>
            <a:lvl3pPr lvl="2">
              <a:spcBef>
                <a:spcPts val="1000"/>
              </a:spcBef>
              <a:spcAft>
                <a:spcPts val="0"/>
              </a:spcAft>
              <a:buClr>
                <a:schemeClr val="lt1"/>
              </a:buClr>
              <a:buSzPts val="1800"/>
              <a:buNone/>
              <a:defRPr b="1" sz="1800">
                <a:solidFill>
                  <a:schemeClr val="lt1"/>
                </a:solidFill>
              </a:defRPr>
            </a:lvl3pPr>
            <a:lvl4pPr lvl="3">
              <a:spcBef>
                <a:spcPts val="1000"/>
              </a:spcBef>
              <a:spcAft>
                <a:spcPts val="0"/>
              </a:spcAft>
              <a:buClr>
                <a:schemeClr val="lt1"/>
              </a:buClr>
              <a:buSzPts val="1800"/>
              <a:buNone/>
              <a:defRPr b="1" sz="1800">
                <a:solidFill>
                  <a:schemeClr val="lt1"/>
                </a:solidFill>
              </a:defRPr>
            </a:lvl4pPr>
            <a:lvl5pPr lvl="4">
              <a:spcBef>
                <a:spcPts val="1000"/>
              </a:spcBef>
              <a:spcAft>
                <a:spcPts val="0"/>
              </a:spcAft>
              <a:buClr>
                <a:schemeClr val="lt1"/>
              </a:buClr>
              <a:buSzPts val="1800"/>
              <a:buNone/>
              <a:defRPr b="1" sz="1800">
                <a:solidFill>
                  <a:schemeClr val="lt1"/>
                </a:solidFill>
              </a:defRPr>
            </a:lvl5pPr>
            <a:lvl6pPr lvl="5">
              <a:spcBef>
                <a:spcPts val="1000"/>
              </a:spcBef>
              <a:spcAft>
                <a:spcPts val="0"/>
              </a:spcAft>
              <a:buClr>
                <a:schemeClr val="lt1"/>
              </a:buClr>
              <a:buSzPts val="1800"/>
              <a:buNone/>
              <a:defRPr b="1" sz="1800">
                <a:solidFill>
                  <a:schemeClr val="lt1"/>
                </a:solidFill>
              </a:defRPr>
            </a:lvl6pPr>
            <a:lvl7pPr lvl="6">
              <a:spcBef>
                <a:spcPts val="1000"/>
              </a:spcBef>
              <a:spcAft>
                <a:spcPts val="0"/>
              </a:spcAft>
              <a:buClr>
                <a:schemeClr val="lt1"/>
              </a:buClr>
              <a:buSzPts val="1800"/>
              <a:buNone/>
              <a:defRPr b="1" sz="1800">
                <a:solidFill>
                  <a:schemeClr val="lt1"/>
                </a:solidFill>
              </a:defRPr>
            </a:lvl7pPr>
            <a:lvl8pPr lvl="7">
              <a:spcBef>
                <a:spcPts val="1000"/>
              </a:spcBef>
              <a:spcAft>
                <a:spcPts val="0"/>
              </a:spcAft>
              <a:buClr>
                <a:schemeClr val="lt1"/>
              </a:buClr>
              <a:buSzPts val="1800"/>
              <a:buNone/>
              <a:defRPr b="1" sz="1800">
                <a:solidFill>
                  <a:schemeClr val="lt1"/>
                </a:solidFill>
              </a:defRPr>
            </a:lvl8pPr>
            <a:lvl9pPr lvl="8">
              <a:spcBef>
                <a:spcPts val="1000"/>
              </a:spcBef>
              <a:spcAft>
                <a:spcPts val="1000"/>
              </a:spcAft>
              <a:buClr>
                <a:schemeClr val="lt1"/>
              </a:buClr>
              <a:buSzPts val="1800"/>
              <a:buNone/>
              <a:defRPr b="1" sz="1800">
                <a:solidFill>
                  <a:schemeClr val="lt1"/>
                </a:solidFill>
              </a:defRPr>
            </a:lvl9pPr>
          </a:lstStyle>
          <a:p/>
        </p:txBody>
      </p:sp>
      <p:sp>
        <p:nvSpPr>
          <p:cNvPr id="401" name="Google Shape;401;p52"/>
          <p:cNvSpPr txBox="1"/>
          <p:nvPr>
            <p:ph idx="2" type="body"/>
          </p:nvPr>
        </p:nvSpPr>
        <p:spPr>
          <a:xfrm>
            <a:off x="3427825" y="1797275"/>
            <a:ext cx="5284500" cy="1876200"/>
          </a:xfrm>
          <a:prstGeom prst="rect">
            <a:avLst/>
          </a:prstGeom>
          <a:solidFill>
            <a:schemeClr val="lt1"/>
          </a:solidFill>
        </p:spPr>
        <p:txBody>
          <a:bodyPr anchorCtr="0" anchor="ctr" bIns="182875" lIns="182875" spcFirstLastPara="1" rIns="182875" wrap="square" tIns="182875">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402" name="Google Shape;402;p52"/>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403" name="Google Shape;403;p52"/>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_2 definitions">
  <p:cSld name="SECTION_HEADER_1_1_3_2">
    <p:spTree>
      <p:nvGrpSpPr>
        <p:cNvPr id="404" name="Shape 404"/>
        <p:cNvGrpSpPr/>
        <p:nvPr/>
      </p:nvGrpSpPr>
      <p:grpSpPr>
        <a:xfrm>
          <a:off x="0" y="0"/>
          <a:ext cx="0" cy="0"/>
          <a:chOff x="0" y="0"/>
          <a:chExt cx="0" cy="0"/>
        </a:xfrm>
      </p:grpSpPr>
      <p:sp>
        <p:nvSpPr>
          <p:cNvPr id="405" name="Google Shape;405;p53"/>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406" name="Google Shape;406;p53"/>
          <p:cNvSpPr txBox="1"/>
          <p:nvPr>
            <p:ph idx="1" type="body"/>
          </p:nvPr>
        </p:nvSpPr>
        <p:spPr>
          <a:xfrm>
            <a:off x="3427825" y="1118350"/>
            <a:ext cx="5284500" cy="1552200"/>
          </a:xfrm>
          <a:prstGeom prst="rect">
            <a:avLst/>
          </a:prstGeom>
          <a:solidFill>
            <a:schemeClr val="lt1"/>
          </a:solidFill>
        </p:spPr>
        <p:txBody>
          <a:bodyPr anchorCtr="0" anchor="ctr" bIns="182875" lIns="182875" spcFirstLastPara="1" rIns="182875" wrap="square" tIns="182875">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407" name="Google Shape;407;p5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08" name="Google Shape;408;p53"/>
          <p:cNvSpPr txBox="1"/>
          <p:nvPr>
            <p:ph idx="2" type="subTitle"/>
          </p:nvPr>
        </p:nvSpPr>
        <p:spPr>
          <a:xfrm>
            <a:off x="431725" y="1118338"/>
            <a:ext cx="2996100" cy="1552200"/>
          </a:xfrm>
          <a:prstGeom prst="rect">
            <a:avLst/>
          </a:prstGeom>
          <a:solidFill>
            <a:schemeClr val="accent1"/>
          </a:solidFill>
        </p:spPr>
        <p:txBody>
          <a:bodyPr anchorCtr="0" anchor="ctr" bIns="182875" lIns="182875" spcFirstLastPara="1" rIns="182875" wrap="square" tIns="182875">
            <a:noAutofit/>
          </a:bodyPr>
          <a:lstStyle>
            <a:lvl1pPr lvl="0">
              <a:spcBef>
                <a:spcPts val="0"/>
              </a:spcBef>
              <a:spcAft>
                <a:spcPts val="0"/>
              </a:spcAft>
              <a:buClr>
                <a:schemeClr val="lt1"/>
              </a:buClr>
              <a:buSzPts val="1800"/>
              <a:buNone/>
              <a:defRPr b="1" sz="1800">
                <a:solidFill>
                  <a:schemeClr val="lt1"/>
                </a:solidFill>
              </a:defRPr>
            </a:lvl1pPr>
            <a:lvl2pPr lvl="1">
              <a:spcBef>
                <a:spcPts val="1000"/>
              </a:spcBef>
              <a:spcAft>
                <a:spcPts val="0"/>
              </a:spcAft>
              <a:buClr>
                <a:schemeClr val="lt1"/>
              </a:buClr>
              <a:buSzPts val="1800"/>
              <a:buNone/>
              <a:defRPr b="1" sz="1800">
                <a:solidFill>
                  <a:schemeClr val="lt1"/>
                </a:solidFill>
              </a:defRPr>
            </a:lvl2pPr>
            <a:lvl3pPr lvl="2">
              <a:spcBef>
                <a:spcPts val="1000"/>
              </a:spcBef>
              <a:spcAft>
                <a:spcPts val="0"/>
              </a:spcAft>
              <a:buClr>
                <a:schemeClr val="lt1"/>
              </a:buClr>
              <a:buSzPts val="1800"/>
              <a:buNone/>
              <a:defRPr b="1" sz="1800">
                <a:solidFill>
                  <a:schemeClr val="lt1"/>
                </a:solidFill>
              </a:defRPr>
            </a:lvl3pPr>
            <a:lvl4pPr lvl="3">
              <a:spcBef>
                <a:spcPts val="1000"/>
              </a:spcBef>
              <a:spcAft>
                <a:spcPts val="0"/>
              </a:spcAft>
              <a:buClr>
                <a:schemeClr val="lt1"/>
              </a:buClr>
              <a:buSzPts val="1800"/>
              <a:buNone/>
              <a:defRPr b="1" sz="1800">
                <a:solidFill>
                  <a:schemeClr val="lt1"/>
                </a:solidFill>
              </a:defRPr>
            </a:lvl4pPr>
            <a:lvl5pPr lvl="4">
              <a:spcBef>
                <a:spcPts val="1000"/>
              </a:spcBef>
              <a:spcAft>
                <a:spcPts val="0"/>
              </a:spcAft>
              <a:buClr>
                <a:schemeClr val="lt1"/>
              </a:buClr>
              <a:buSzPts val="1800"/>
              <a:buNone/>
              <a:defRPr b="1" sz="1800">
                <a:solidFill>
                  <a:schemeClr val="lt1"/>
                </a:solidFill>
              </a:defRPr>
            </a:lvl5pPr>
            <a:lvl6pPr lvl="5">
              <a:spcBef>
                <a:spcPts val="1000"/>
              </a:spcBef>
              <a:spcAft>
                <a:spcPts val="0"/>
              </a:spcAft>
              <a:buClr>
                <a:schemeClr val="lt1"/>
              </a:buClr>
              <a:buSzPts val="1800"/>
              <a:buNone/>
              <a:defRPr b="1" sz="1800">
                <a:solidFill>
                  <a:schemeClr val="lt1"/>
                </a:solidFill>
              </a:defRPr>
            </a:lvl6pPr>
            <a:lvl7pPr lvl="6">
              <a:spcBef>
                <a:spcPts val="1000"/>
              </a:spcBef>
              <a:spcAft>
                <a:spcPts val="0"/>
              </a:spcAft>
              <a:buClr>
                <a:schemeClr val="lt1"/>
              </a:buClr>
              <a:buSzPts val="1800"/>
              <a:buNone/>
              <a:defRPr b="1" sz="1800">
                <a:solidFill>
                  <a:schemeClr val="lt1"/>
                </a:solidFill>
              </a:defRPr>
            </a:lvl7pPr>
            <a:lvl8pPr lvl="7">
              <a:spcBef>
                <a:spcPts val="1000"/>
              </a:spcBef>
              <a:spcAft>
                <a:spcPts val="0"/>
              </a:spcAft>
              <a:buClr>
                <a:schemeClr val="lt1"/>
              </a:buClr>
              <a:buSzPts val="1800"/>
              <a:buNone/>
              <a:defRPr b="1" sz="1800">
                <a:solidFill>
                  <a:schemeClr val="lt1"/>
                </a:solidFill>
              </a:defRPr>
            </a:lvl8pPr>
            <a:lvl9pPr lvl="8">
              <a:spcBef>
                <a:spcPts val="1000"/>
              </a:spcBef>
              <a:spcAft>
                <a:spcPts val="1000"/>
              </a:spcAft>
              <a:buClr>
                <a:schemeClr val="lt1"/>
              </a:buClr>
              <a:buSzPts val="1800"/>
              <a:buNone/>
              <a:defRPr b="1" sz="1800">
                <a:solidFill>
                  <a:schemeClr val="lt1"/>
                </a:solidFill>
              </a:defRPr>
            </a:lvl9pPr>
          </a:lstStyle>
          <a:p/>
        </p:txBody>
      </p:sp>
      <p:sp>
        <p:nvSpPr>
          <p:cNvPr id="409" name="Google Shape;409;p53"/>
          <p:cNvSpPr txBox="1"/>
          <p:nvPr>
            <p:ph idx="3" type="subTitle"/>
          </p:nvPr>
        </p:nvSpPr>
        <p:spPr>
          <a:xfrm>
            <a:off x="431725" y="2890790"/>
            <a:ext cx="2996100" cy="1552200"/>
          </a:xfrm>
          <a:prstGeom prst="rect">
            <a:avLst/>
          </a:prstGeom>
          <a:solidFill>
            <a:schemeClr val="accent2"/>
          </a:solidFill>
        </p:spPr>
        <p:txBody>
          <a:bodyPr anchorCtr="0" anchor="ctr" bIns="182875" lIns="182875" spcFirstLastPara="1" rIns="182875" wrap="square" tIns="182875">
            <a:noAutofit/>
          </a:bodyPr>
          <a:lstStyle>
            <a:lvl1pPr lvl="0">
              <a:spcBef>
                <a:spcPts val="0"/>
              </a:spcBef>
              <a:spcAft>
                <a:spcPts val="0"/>
              </a:spcAft>
              <a:buClr>
                <a:schemeClr val="lt1"/>
              </a:buClr>
              <a:buSzPts val="1800"/>
              <a:buNone/>
              <a:defRPr b="1" sz="1800">
                <a:solidFill>
                  <a:schemeClr val="lt1"/>
                </a:solidFill>
              </a:defRPr>
            </a:lvl1pPr>
            <a:lvl2pPr lvl="1">
              <a:spcBef>
                <a:spcPts val="1000"/>
              </a:spcBef>
              <a:spcAft>
                <a:spcPts val="0"/>
              </a:spcAft>
              <a:buClr>
                <a:schemeClr val="lt1"/>
              </a:buClr>
              <a:buSzPts val="1800"/>
              <a:buNone/>
              <a:defRPr b="1" sz="1800">
                <a:solidFill>
                  <a:schemeClr val="lt1"/>
                </a:solidFill>
              </a:defRPr>
            </a:lvl2pPr>
            <a:lvl3pPr lvl="2">
              <a:spcBef>
                <a:spcPts val="1000"/>
              </a:spcBef>
              <a:spcAft>
                <a:spcPts val="0"/>
              </a:spcAft>
              <a:buClr>
                <a:schemeClr val="lt1"/>
              </a:buClr>
              <a:buSzPts val="1800"/>
              <a:buNone/>
              <a:defRPr b="1" sz="1800">
                <a:solidFill>
                  <a:schemeClr val="lt1"/>
                </a:solidFill>
              </a:defRPr>
            </a:lvl3pPr>
            <a:lvl4pPr lvl="3">
              <a:spcBef>
                <a:spcPts val="1000"/>
              </a:spcBef>
              <a:spcAft>
                <a:spcPts val="0"/>
              </a:spcAft>
              <a:buClr>
                <a:schemeClr val="lt1"/>
              </a:buClr>
              <a:buSzPts val="1800"/>
              <a:buNone/>
              <a:defRPr b="1" sz="1800">
                <a:solidFill>
                  <a:schemeClr val="lt1"/>
                </a:solidFill>
              </a:defRPr>
            </a:lvl4pPr>
            <a:lvl5pPr lvl="4">
              <a:spcBef>
                <a:spcPts val="1000"/>
              </a:spcBef>
              <a:spcAft>
                <a:spcPts val="0"/>
              </a:spcAft>
              <a:buClr>
                <a:schemeClr val="lt1"/>
              </a:buClr>
              <a:buSzPts val="1800"/>
              <a:buNone/>
              <a:defRPr b="1" sz="1800">
                <a:solidFill>
                  <a:schemeClr val="lt1"/>
                </a:solidFill>
              </a:defRPr>
            </a:lvl5pPr>
            <a:lvl6pPr lvl="5">
              <a:spcBef>
                <a:spcPts val="1000"/>
              </a:spcBef>
              <a:spcAft>
                <a:spcPts val="0"/>
              </a:spcAft>
              <a:buClr>
                <a:schemeClr val="lt1"/>
              </a:buClr>
              <a:buSzPts val="1800"/>
              <a:buNone/>
              <a:defRPr b="1" sz="1800">
                <a:solidFill>
                  <a:schemeClr val="lt1"/>
                </a:solidFill>
              </a:defRPr>
            </a:lvl6pPr>
            <a:lvl7pPr lvl="6">
              <a:spcBef>
                <a:spcPts val="1000"/>
              </a:spcBef>
              <a:spcAft>
                <a:spcPts val="0"/>
              </a:spcAft>
              <a:buClr>
                <a:schemeClr val="lt1"/>
              </a:buClr>
              <a:buSzPts val="1800"/>
              <a:buNone/>
              <a:defRPr b="1" sz="1800">
                <a:solidFill>
                  <a:schemeClr val="lt1"/>
                </a:solidFill>
              </a:defRPr>
            </a:lvl7pPr>
            <a:lvl8pPr lvl="7">
              <a:spcBef>
                <a:spcPts val="1000"/>
              </a:spcBef>
              <a:spcAft>
                <a:spcPts val="0"/>
              </a:spcAft>
              <a:buClr>
                <a:schemeClr val="lt1"/>
              </a:buClr>
              <a:buSzPts val="1800"/>
              <a:buNone/>
              <a:defRPr b="1" sz="1800">
                <a:solidFill>
                  <a:schemeClr val="lt1"/>
                </a:solidFill>
              </a:defRPr>
            </a:lvl8pPr>
            <a:lvl9pPr lvl="8">
              <a:spcBef>
                <a:spcPts val="1000"/>
              </a:spcBef>
              <a:spcAft>
                <a:spcPts val="1000"/>
              </a:spcAft>
              <a:buClr>
                <a:schemeClr val="lt1"/>
              </a:buClr>
              <a:buSzPts val="1800"/>
              <a:buNone/>
              <a:defRPr b="1" sz="1800">
                <a:solidFill>
                  <a:schemeClr val="lt1"/>
                </a:solidFill>
              </a:defRPr>
            </a:lvl9pPr>
          </a:lstStyle>
          <a:p/>
        </p:txBody>
      </p:sp>
      <p:sp>
        <p:nvSpPr>
          <p:cNvPr id="410" name="Google Shape;410;p53"/>
          <p:cNvSpPr txBox="1"/>
          <p:nvPr>
            <p:ph idx="4" type="body"/>
          </p:nvPr>
        </p:nvSpPr>
        <p:spPr>
          <a:xfrm>
            <a:off x="3427825" y="2890800"/>
            <a:ext cx="5284500" cy="1552200"/>
          </a:xfrm>
          <a:prstGeom prst="rect">
            <a:avLst/>
          </a:prstGeom>
          <a:solidFill>
            <a:schemeClr val="lt1"/>
          </a:solidFill>
        </p:spPr>
        <p:txBody>
          <a:bodyPr anchorCtr="0" anchor="ctr" bIns="182875" lIns="182875" spcFirstLastPara="1" rIns="182875" wrap="square" tIns="182875">
            <a:noAutofit/>
          </a:bodyPr>
          <a:lstStyle>
            <a:lvl1pPr indent="-317500" lvl="0" marL="457200">
              <a:spcBef>
                <a:spcPts val="0"/>
              </a:spcBef>
              <a:spcAft>
                <a:spcPts val="0"/>
              </a:spcAft>
              <a:buClr>
                <a:schemeClr val="accent2"/>
              </a:buClr>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Clr>
                <a:schemeClr val="accent2"/>
              </a:buClr>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Clr>
                <a:schemeClr val="accent2"/>
              </a:buClr>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411" name="Google Shape;411;p53"/>
          <p:cNvSpPr txBox="1"/>
          <p:nvPr>
            <p:ph idx="5"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412" name="Google Shape;412;p53"/>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_3 definitions">
  <p:cSld name="SECTION_HEADER_1_1_3_1_1">
    <p:spTree>
      <p:nvGrpSpPr>
        <p:cNvPr id="413" name="Shape 413"/>
        <p:cNvGrpSpPr/>
        <p:nvPr/>
      </p:nvGrpSpPr>
      <p:grpSpPr>
        <a:xfrm>
          <a:off x="0" y="0"/>
          <a:ext cx="0" cy="0"/>
          <a:chOff x="0" y="0"/>
          <a:chExt cx="0" cy="0"/>
        </a:xfrm>
      </p:grpSpPr>
      <p:sp>
        <p:nvSpPr>
          <p:cNvPr id="414" name="Google Shape;414;p54"/>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415" name="Google Shape;415;p54"/>
          <p:cNvSpPr txBox="1"/>
          <p:nvPr>
            <p:ph idx="1" type="body"/>
          </p:nvPr>
        </p:nvSpPr>
        <p:spPr>
          <a:xfrm>
            <a:off x="5507425" y="343475"/>
            <a:ext cx="3204900" cy="1263900"/>
          </a:xfrm>
          <a:prstGeom prst="rect">
            <a:avLst/>
          </a:prstGeom>
          <a:solidFill>
            <a:schemeClr val="lt1"/>
          </a:solidFill>
        </p:spPr>
        <p:txBody>
          <a:bodyPr anchorCtr="0" anchor="ctr" bIns="182875" lIns="182875" spcFirstLastPara="1" rIns="182875" wrap="square" tIns="182875">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416" name="Google Shape;416;p5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17" name="Google Shape;417;p54"/>
          <p:cNvSpPr txBox="1"/>
          <p:nvPr>
            <p:ph idx="2" type="subTitle"/>
          </p:nvPr>
        </p:nvSpPr>
        <p:spPr>
          <a:xfrm>
            <a:off x="3690300" y="343475"/>
            <a:ext cx="1817100" cy="1263900"/>
          </a:xfrm>
          <a:prstGeom prst="rect">
            <a:avLst/>
          </a:prstGeom>
          <a:solidFill>
            <a:schemeClr val="accent1"/>
          </a:solidFill>
        </p:spPr>
        <p:txBody>
          <a:bodyPr anchorCtr="0" anchor="ctr" bIns="182875" lIns="182875" spcFirstLastPara="1" rIns="182875" wrap="square" tIns="182875">
            <a:noAutofit/>
          </a:bodyPr>
          <a:lstStyle>
            <a:lvl1pPr lvl="0">
              <a:spcBef>
                <a:spcPts val="0"/>
              </a:spcBef>
              <a:spcAft>
                <a:spcPts val="0"/>
              </a:spcAft>
              <a:buClr>
                <a:schemeClr val="lt1"/>
              </a:buClr>
              <a:buSzPts val="1600"/>
              <a:buNone/>
              <a:defRPr b="1">
                <a:solidFill>
                  <a:schemeClr val="lt1"/>
                </a:solidFill>
              </a:defRPr>
            </a:lvl1pPr>
            <a:lvl2pPr lvl="1">
              <a:spcBef>
                <a:spcPts val="1000"/>
              </a:spcBef>
              <a:spcAft>
                <a:spcPts val="0"/>
              </a:spcAft>
              <a:buClr>
                <a:schemeClr val="lt1"/>
              </a:buClr>
              <a:buSzPts val="1600"/>
              <a:buNone/>
              <a:defRPr b="1">
                <a:solidFill>
                  <a:schemeClr val="lt1"/>
                </a:solidFill>
              </a:defRPr>
            </a:lvl2pPr>
            <a:lvl3pPr lvl="2">
              <a:spcBef>
                <a:spcPts val="1000"/>
              </a:spcBef>
              <a:spcAft>
                <a:spcPts val="0"/>
              </a:spcAft>
              <a:buClr>
                <a:schemeClr val="lt1"/>
              </a:buClr>
              <a:buSzPts val="1600"/>
              <a:buNone/>
              <a:defRPr b="1">
                <a:solidFill>
                  <a:schemeClr val="lt1"/>
                </a:solidFill>
              </a:defRPr>
            </a:lvl3pPr>
            <a:lvl4pPr lvl="3">
              <a:spcBef>
                <a:spcPts val="1000"/>
              </a:spcBef>
              <a:spcAft>
                <a:spcPts val="0"/>
              </a:spcAft>
              <a:buClr>
                <a:schemeClr val="lt1"/>
              </a:buClr>
              <a:buSzPts val="1600"/>
              <a:buNone/>
              <a:defRPr b="1">
                <a:solidFill>
                  <a:schemeClr val="lt1"/>
                </a:solidFill>
              </a:defRPr>
            </a:lvl4pPr>
            <a:lvl5pPr lvl="4">
              <a:spcBef>
                <a:spcPts val="1000"/>
              </a:spcBef>
              <a:spcAft>
                <a:spcPts val="0"/>
              </a:spcAft>
              <a:buClr>
                <a:schemeClr val="lt1"/>
              </a:buClr>
              <a:buSzPts val="1600"/>
              <a:buNone/>
              <a:defRPr b="1">
                <a:solidFill>
                  <a:schemeClr val="lt1"/>
                </a:solidFill>
              </a:defRPr>
            </a:lvl5pPr>
            <a:lvl6pPr lvl="5">
              <a:spcBef>
                <a:spcPts val="1000"/>
              </a:spcBef>
              <a:spcAft>
                <a:spcPts val="0"/>
              </a:spcAft>
              <a:buClr>
                <a:schemeClr val="lt1"/>
              </a:buClr>
              <a:buSzPts val="1600"/>
              <a:buNone/>
              <a:defRPr b="1">
                <a:solidFill>
                  <a:schemeClr val="lt1"/>
                </a:solidFill>
              </a:defRPr>
            </a:lvl6pPr>
            <a:lvl7pPr lvl="6">
              <a:spcBef>
                <a:spcPts val="1000"/>
              </a:spcBef>
              <a:spcAft>
                <a:spcPts val="0"/>
              </a:spcAft>
              <a:buClr>
                <a:schemeClr val="lt1"/>
              </a:buClr>
              <a:buSzPts val="1600"/>
              <a:buNone/>
              <a:defRPr b="1">
                <a:solidFill>
                  <a:schemeClr val="lt1"/>
                </a:solidFill>
              </a:defRPr>
            </a:lvl7pPr>
            <a:lvl8pPr lvl="7">
              <a:spcBef>
                <a:spcPts val="1000"/>
              </a:spcBef>
              <a:spcAft>
                <a:spcPts val="0"/>
              </a:spcAft>
              <a:buClr>
                <a:schemeClr val="lt1"/>
              </a:buClr>
              <a:buSzPts val="1600"/>
              <a:buNone/>
              <a:defRPr b="1">
                <a:solidFill>
                  <a:schemeClr val="lt1"/>
                </a:solidFill>
              </a:defRPr>
            </a:lvl8pPr>
            <a:lvl9pPr lvl="8">
              <a:spcBef>
                <a:spcPts val="1000"/>
              </a:spcBef>
              <a:spcAft>
                <a:spcPts val="1000"/>
              </a:spcAft>
              <a:buClr>
                <a:schemeClr val="lt1"/>
              </a:buClr>
              <a:buSzPts val="1600"/>
              <a:buNone/>
              <a:defRPr b="1">
                <a:solidFill>
                  <a:schemeClr val="lt1"/>
                </a:solidFill>
              </a:defRPr>
            </a:lvl9pPr>
          </a:lstStyle>
          <a:p/>
        </p:txBody>
      </p:sp>
      <p:sp>
        <p:nvSpPr>
          <p:cNvPr id="418" name="Google Shape;418;p54"/>
          <p:cNvSpPr txBox="1"/>
          <p:nvPr>
            <p:ph idx="3" type="subTitle"/>
          </p:nvPr>
        </p:nvSpPr>
        <p:spPr>
          <a:xfrm>
            <a:off x="3690300" y="1748786"/>
            <a:ext cx="1817100" cy="1263900"/>
          </a:xfrm>
          <a:prstGeom prst="rect">
            <a:avLst/>
          </a:prstGeom>
          <a:solidFill>
            <a:schemeClr val="accent2"/>
          </a:solidFill>
        </p:spPr>
        <p:txBody>
          <a:bodyPr anchorCtr="0" anchor="ctr" bIns="182875" lIns="182875" spcFirstLastPara="1" rIns="182875" wrap="square" tIns="182875">
            <a:noAutofit/>
          </a:bodyPr>
          <a:lstStyle>
            <a:lvl1pPr lvl="0">
              <a:spcBef>
                <a:spcPts val="0"/>
              </a:spcBef>
              <a:spcAft>
                <a:spcPts val="0"/>
              </a:spcAft>
              <a:buClr>
                <a:schemeClr val="lt1"/>
              </a:buClr>
              <a:buSzPts val="1600"/>
              <a:buNone/>
              <a:defRPr b="1">
                <a:solidFill>
                  <a:schemeClr val="lt1"/>
                </a:solidFill>
              </a:defRPr>
            </a:lvl1pPr>
            <a:lvl2pPr lvl="1">
              <a:spcBef>
                <a:spcPts val="1000"/>
              </a:spcBef>
              <a:spcAft>
                <a:spcPts val="0"/>
              </a:spcAft>
              <a:buClr>
                <a:schemeClr val="lt1"/>
              </a:buClr>
              <a:buSzPts val="1600"/>
              <a:buNone/>
              <a:defRPr b="1">
                <a:solidFill>
                  <a:schemeClr val="lt1"/>
                </a:solidFill>
              </a:defRPr>
            </a:lvl2pPr>
            <a:lvl3pPr lvl="2">
              <a:spcBef>
                <a:spcPts val="1000"/>
              </a:spcBef>
              <a:spcAft>
                <a:spcPts val="0"/>
              </a:spcAft>
              <a:buClr>
                <a:schemeClr val="lt1"/>
              </a:buClr>
              <a:buSzPts val="1600"/>
              <a:buNone/>
              <a:defRPr b="1">
                <a:solidFill>
                  <a:schemeClr val="lt1"/>
                </a:solidFill>
              </a:defRPr>
            </a:lvl3pPr>
            <a:lvl4pPr lvl="3">
              <a:spcBef>
                <a:spcPts val="1000"/>
              </a:spcBef>
              <a:spcAft>
                <a:spcPts val="0"/>
              </a:spcAft>
              <a:buClr>
                <a:schemeClr val="lt1"/>
              </a:buClr>
              <a:buSzPts val="1600"/>
              <a:buNone/>
              <a:defRPr b="1">
                <a:solidFill>
                  <a:schemeClr val="lt1"/>
                </a:solidFill>
              </a:defRPr>
            </a:lvl4pPr>
            <a:lvl5pPr lvl="4">
              <a:spcBef>
                <a:spcPts val="1000"/>
              </a:spcBef>
              <a:spcAft>
                <a:spcPts val="0"/>
              </a:spcAft>
              <a:buClr>
                <a:schemeClr val="lt1"/>
              </a:buClr>
              <a:buSzPts val="1600"/>
              <a:buNone/>
              <a:defRPr b="1">
                <a:solidFill>
                  <a:schemeClr val="lt1"/>
                </a:solidFill>
              </a:defRPr>
            </a:lvl5pPr>
            <a:lvl6pPr lvl="5">
              <a:spcBef>
                <a:spcPts val="1000"/>
              </a:spcBef>
              <a:spcAft>
                <a:spcPts val="0"/>
              </a:spcAft>
              <a:buClr>
                <a:schemeClr val="lt1"/>
              </a:buClr>
              <a:buSzPts val="1600"/>
              <a:buNone/>
              <a:defRPr b="1">
                <a:solidFill>
                  <a:schemeClr val="lt1"/>
                </a:solidFill>
              </a:defRPr>
            </a:lvl6pPr>
            <a:lvl7pPr lvl="6">
              <a:spcBef>
                <a:spcPts val="1000"/>
              </a:spcBef>
              <a:spcAft>
                <a:spcPts val="0"/>
              </a:spcAft>
              <a:buClr>
                <a:schemeClr val="lt1"/>
              </a:buClr>
              <a:buSzPts val="1600"/>
              <a:buNone/>
              <a:defRPr b="1">
                <a:solidFill>
                  <a:schemeClr val="lt1"/>
                </a:solidFill>
              </a:defRPr>
            </a:lvl7pPr>
            <a:lvl8pPr lvl="7">
              <a:spcBef>
                <a:spcPts val="1000"/>
              </a:spcBef>
              <a:spcAft>
                <a:spcPts val="0"/>
              </a:spcAft>
              <a:buClr>
                <a:schemeClr val="lt1"/>
              </a:buClr>
              <a:buSzPts val="1600"/>
              <a:buNone/>
              <a:defRPr b="1">
                <a:solidFill>
                  <a:schemeClr val="lt1"/>
                </a:solidFill>
              </a:defRPr>
            </a:lvl8pPr>
            <a:lvl9pPr lvl="8">
              <a:spcBef>
                <a:spcPts val="1000"/>
              </a:spcBef>
              <a:spcAft>
                <a:spcPts val="1000"/>
              </a:spcAft>
              <a:buClr>
                <a:schemeClr val="lt1"/>
              </a:buClr>
              <a:buSzPts val="1600"/>
              <a:buNone/>
              <a:defRPr b="1">
                <a:solidFill>
                  <a:schemeClr val="lt1"/>
                </a:solidFill>
              </a:defRPr>
            </a:lvl9pPr>
          </a:lstStyle>
          <a:p/>
        </p:txBody>
      </p:sp>
      <p:sp>
        <p:nvSpPr>
          <p:cNvPr id="419" name="Google Shape;419;p54"/>
          <p:cNvSpPr txBox="1"/>
          <p:nvPr>
            <p:ph idx="4" type="subTitle"/>
          </p:nvPr>
        </p:nvSpPr>
        <p:spPr>
          <a:xfrm>
            <a:off x="431725" y="2726875"/>
            <a:ext cx="2826600" cy="8310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600"/>
              <a:buNone/>
              <a:defRPr/>
            </a:lvl1pPr>
            <a:lvl2pPr lvl="1">
              <a:lnSpc>
                <a:spcPct val="100000"/>
              </a:lnSpc>
              <a:spcBef>
                <a:spcPts val="0"/>
              </a:spcBef>
              <a:spcAft>
                <a:spcPts val="0"/>
              </a:spcAft>
              <a:buSzPts val="1600"/>
              <a:buNone/>
              <a:defRPr/>
            </a:lvl2pPr>
            <a:lvl3pPr lvl="2">
              <a:lnSpc>
                <a:spcPct val="100000"/>
              </a:lnSpc>
              <a:spcBef>
                <a:spcPts val="0"/>
              </a:spcBef>
              <a:spcAft>
                <a:spcPts val="0"/>
              </a:spcAft>
              <a:buSzPts val="1600"/>
              <a:buNone/>
              <a:defRPr/>
            </a:lvl3pPr>
            <a:lvl4pPr lvl="3">
              <a:lnSpc>
                <a:spcPct val="100000"/>
              </a:lnSpc>
              <a:spcBef>
                <a:spcPts val="0"/>
              </a:spcBef>
              <a:spcAft>
                <a:spcPts val="0"/>
              </a:spcAft>
              <a:buSzPts val="1600"/>
              <a:buNone/>
              <a:defRPr/>
            </a:lvl4pPr>
            <a:lvl5pPr lvl="4">
              <a:lnSpc>
                <a:spcPct val="100000"/>
              </a:lnSpc>
              <a:spcBef>
                <a:spcPts val="0"/>
              </a:spcBef>
              <a:spcAft>
                <a:spcPts val="0"/>
              </a:spcAft>
              <a:buSzPts val="1600"/>
              <a:buNone/>
              <a:defRPr/>
            </a:lvl5pPr>
            <a:lvl6pPr lvl="5">
              <a:lnSpc>
                <a:spcPct val="100000"/>
              </a:lnSpc>
              <a:spcBef>
                <a:spcPts val="0"/>
              </a:spcBef>
              <a:spcAft>
                <a:spcPts val="0"/>
              </a:spcAft>
              <a:buSzPts val="1600"/>
              <a:buNone/>
              <a:defRPr/>
            </a:lvl6pPr>
            <a:lvl7pPr lvl="6">
              <a:lnSpc>
                <a:spcPct val="100000"/>
              </a:lnSpc>
              <a:spcBef>
                <a:spcPts val="0"/>
              </a:spcBef>
              <a:spcAft>
                <a:spcPts val="0"/>
              </a:spcAft>
              <a:buSzPts val="1600"/>
              <a:buNone/>
              <a:defRPr/>
            </a:lvl7pPr>
            <a:lvl8pPr lvl="7">
              <a:lnSpc>
                <a:spcPct val="100000"/>
              </a:lnSpc>
              <a:spcBef>
                <a:spcPts val="0"/>
              </a:spcBef>
              <a:spcAft>
                <a:spcPts val="0"/>
              </a:spcAft>
              <a:buSzPts val="1600"/>
              <a:buNone/>
              <a:defRPr/>
            </a:lvl8pPr>
            <a:lvl9pPr lvl="8">
              <a:lnSpc>
                <a:spcPct val="100000"/>
              </a:lnSpc>
              <a:spcBef>
                <a:spcPts val="0"/>
              </a:spcBef>
              <a:spcAft>
                <a:spcPts val="0"/>
              </a:spcAft>
              <a:buSzPts val="1600"/>
              <a:buNone/>
              <a:defRPr/>
            </a:lvl9pPr>
          </a:lstStyle>
          <a:p/>
        </p:txBody>
      </p:sp>
      <p:sp>
        <p:nvSpPr>
          <p:cNvPr id="420" name="Google Shape;420;p54"/>
          <p:cNvSpPr txBox="1"/>
          <p:nvPr>
            <p:ph idx="5" type="subTitle"/>
          </p:nvPr>
        </p:nvSpPr>
        <p:spPr>
          <a:xfrm>
            <a:off x="3690300" y="3154097"/>
            <a:ext cx="1817100" cy="1263900"/>
          </a:xfrm>
          <a:prstGeom prst="rect">
            <a:avLst/>
          </a:prstGeom>
          <a:solidFill>
            <a:schemeClr val="accent3"/>
          </a:solidFill>
        </p:spPr>
        <p:txBody>
          <a:bodyPr anchorCtr="0" anchor="ctr" bIns="182875" lIns="182875" spcFirstLastPara="1" rIns="182875" wrap="square" tIns="182875">
            <a:noAutofit/>
          </a:bodyPr>
          <a:lstStyle>
            <a:lvl1pPr lvl="0">
              <a:spcBef>
                <a:spcPts val="0"/>
              </a:spcBef>
              <a:spcAft>
                <a:spcPts val="0"/>
              </a:spcAft>
              <a:buClr>
                <a:schemeClr val="lt1"/>
              </a:buClr>
              <a:buSzPts val="1600"/>
              <a:buNone/>
              <a:defRPr b="1">
                <a:solidFill>
                  <a:schemeClr val="lt1"/>
                </a:solidFill>
              </a:defRPr>
            </a:lvl1pPr>
            <a:lvl2pPr lvl="1">
              <a:spcBef>
                <a:spcPts val="1000"/>
              </a:spcBef>
              <a:spcAft>
                <a:spcPts val="0"/>
              </a:spcAft>
              <a:buClr>
                <a:schemeClr val="lt1"/>
              </a:buClr>
              <a:buSzPts val="1600"/>
              <a:buNone/>
              <a:defRPr b="1">
                <a:solidFill>
                  <a:schemeClr val="lt1"/>
                </a:solidFill>
              </a:defRPr>
            </a:lvl2pPr>
            <a:lvl3pPr lvl="2">
              <a:spcBef>
                <a:spcPts val="1000"/>
              </a:spcBef>
              <a:spcAft>
                <a:spcPts val="0"/>
              </a:spcAft>
              <a:buClr>
                <a:schemeClr val="lt1"/>
              </a:buClr>
              <a:buSzPts val="1600"/>
              <a:buNone/>
              <a:defRPr b="1">
                <a:solidFill>
                  <a:schemeClr val="lt1"/>
                </a:solidFill>
              </a:defRPr>
            </a:lvl3pPr>
            <a:lvl4pPr lvl="3">
              <a:spcBef>
                <a:spcPts val="1000"/>
              </a:spcBef>
              <a:spcAft>
                <a:spcPts val="0"/>
              </a:spcAft>
              <a:buClr>
                <a:schemeClr val="lt1"/>
              </a:buClr>
              <a:buSzPts val="1600"/>
              <a:buNone/>
              <a:defRPr b="1">
                <a:solidFill>
                  <a:schemeClr val="lt1"/>
                </a:solidFill>
              </a:defRPr>
            </a:lvl4pPr>
            <a:lvl5pPr lvl="4">
              <a:spcBef>
                <a:spcPts val="1000"/>
              </a:spcBef>
              <a:spcAft>
                <a:spcPts val="0"/>
              </a:spcAft>
              <a:buClr>
                <a:schemeClr val="lt1"/>
              </a:buClr>
              <a:buSzPts val="1600"/>
              <a:buNone/>
              <a:defRPr b="1">
                <a:solidFill>
                  <a:schemeClr val="lt1"/>
                </a:solidFill>
              </a:defRPr>
            </a:lvl5pPr>
            <a:lvl6pPr lvl="5">
              <a:spcBef>
                <a:spcPts val="1000"/>
              </a:spcBef>
              <a:spcAft>
                <a:spcPts val="0"/>
              </a:spcAft>
              <a:buClr>
                <a:schemeClr val="lt1"/>
              </a:buClr>
              <a:buSzPts val="1600"/>
              <a:buNone/>
              <a:defRPr b="1">
                <a:solidFill>
                  <a:schemeClr val="lt1"/>
                </a:solidFill>
              </a:defRPr>
            </a:lvl6pPr>
            <a:lvl7pPr lvl="6">
              <a:spcBef>
                <a:spcPts val="1000"/>
              </a:spcBef>
              <a:spcAft>
                <a:spcPts val="0"/>
              </a:spcAft>
              <a:buClr>
                <a:schemeClr val="lt1"/>
              </a:buClr>
              <a:buSzPts val="1600"/>
              <a:buNone/>
              <a:defRPr b="1">
                <a:solidFill>
                  <a:schemeClr val="lt1"/>
                </a:solidFill>
              </a:defRPr>
            </a:lvl7pPr>
            <a:lvl8pPr lvl="7">
              <a:spcBef>
                <a:spcPts val="1000"/>
              </a:spcBef>
              <a:spcAft>
                <a:spcPts val="0"/>
              </a:spcAft>
              <a:buClr>
                <a:schemeClr val="lt1"/>
              </a:buClr>
              <a:buSzPts val="1600"/>
              <a:buNone/>
              <a:defRPr b="1">
                <a:solidFill>
                  <a:schemeClr val="lt1"/>
                </a:solidFill>
              </a:defRPr>
            </a:lvl8pPr>
            <a:lvl9pPr lvl="8">
              <a:spcBef>
                <a:spcPts val="1000"/>
              </a:spcBef>
              <a:spcAft>
                <a:spcPts val="1000"/>
              </a:spcAft>
              <a:buClr>
                <a:schemeClr val="lt1"/>
              </a:buClr>
              <a:buSzPts val="1600"/>
              <a:buNone/>
              <a:defRPr b="1">
                <a:solidFill>
                  <a:schemeClr val="lt1"/>
                </a:solidFill>
              </a:defRPr>
            </a:lvl9pPr>
          </a:lstStyle>
          <a:p/>
        </p:txBody>
      </p:sp>
      <p:sp>
        <p:nvSpPr>
          <p:cNvPr id="421" name="Google Shape;421;p54"/>
          <p:cNvSpPr txBox="1"/>
          <p:nvPr>
            <p:ph idx="6" type="body"/>
          </p:nvPr>
        </p:nvSpPr>
        <p:spPr>
          <a:xfrm>
            <a:off x="5507425" y="1748775"/>
            <a:ext cx="3204900" cy="1263900"/>
          </a:xfrm>
          <a:prstGeom prst="rect">
            <a:avLst/>
          </a:prstGeom>
          <a:solidFill>
            <a:schemeClr val="lt1"/>
          </a:solidFill>
        </p:spPr>
        <p:txBody>
          <a:bodyPr anchorCtr="0" anchor="ctr" bIns="182875" lIns="182875" spcFirstLastPara="1" rIns="182875" wrap="square" tIns="182875">
            <a:noAutofit/>
          </a:bodyPr>
          <a:lstStyle>
            <a:lvl1pPr indent="-317500" lvl="0" marL="457200">
              <a:spcBef>
                <a:spcPts val="0"/>
              </a:spcBef>
              <a:spcAft>
                <a:spcPts val="0"/>
              </a:spcAft>
              <a:buClr>
                <a:schemeClr val="accent2"/>
              </a:buClr>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Clr>
                <a:schemeClr val="accent2"/>
              </a:buClr>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Clr>
                <a:schemeClr val="accent2"/>
              </a:buClr>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422" name="Google Shape;422;p54"/>
          <p:cNvSpPr txBox="1"/>
          <p:nvPr>
            <p:ph idx="7" type="body"/>
          </p:nvPr>
        </p:nvSpPr>
        <p:spPr>
          <a:xfrm>
            <a:off x="5507425" y="3154075"/>
            <a:ext cx="3204900" cy="1263900"/>
          </a:xfrm>
          <a:prstGeom prst="rect">
            <a:avLst/>
          </a:prstGeom>
          <a:solidFill>
            <a:schemeClr val="lt1"/>
          </a:solidFill>
        </p:spPr>
        <p:txBody>
          <a:bodyPr anchorCtr="0" anchor="ctr" bIns="182875" lIns="182875" spcFirstLastPara="1" rIns="182875" wrap="square" tIns="182875">
            <a:noAutofit/>
          </a:bodyPr>
          <a:lstStyle>
            <a:lvl1pPr indent="-317500" lvl="0" marL="457200">
              <a:spcBef>
                <a:spcPts val="0"/>
              </a:spcBef>
              <a:spcAft>
                <a:spcPts val="0"/>
              </a:spcAft>
              <a:buClr>
                <a:schemeClr val="accent3"/>
              </a:buClr>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Clr>
                <a:schemeClr val="accent3"/>
              </a:buClr>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Clr>
                <a:schemeClr val="accent3"/>
              </a:buClr>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423" name="Google Shape;423;p54"/>
          <p:cNvSpPr txBox="1"/>
          <p:nvPr>
            <p:ph idx="8"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424" name="Google Shape;424;p54"/>
          <p:cNvSpPr txBox="1"/>
          <p:nvPr>
            <p:ph type="title"/>
          </p:nvPr>
        </p:nvSpPr>
        <p:spPr>
          <a:xfrm>
            <a:off x="431725" y="1572375"/>
            <a:ext cx="2826600" cy="10869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_4 definitions">
  <p:cSld name="SECTION_HEADER_1_1_2_1_1">
    <p:spTree>
      <p:nvGrpSpPr>
        <p:cNvPr id="425" name="Shape 425"/>
        <p:cNvGrpSpPr/>
        <p:nvPr/>
      </p:nvGrpSpPr>
      <p:grpSpPr>
        <a:xfrm>
          <a:off x="0" y="0"/>
          <a:ext cx="0" cy="0"/>
          <a:chOff x="0" y="0"/>
          <a:chExt cx="0" cy="0"/>
        </a:xfrm>
      </p:grpSpPr>
      <p:sp>
        <p:nvSpPr>
          <p:cNvPr id="426" name="Google Shape;426;p55"/>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427" name="Google Shape;427;p55"/>
          <p:cNvSpPr txBox="1"/>
          <p:nvPr>
            <p:ph idx="1" type="body"/>
          </p:nvPr>
        </p:nvSpPr>
        <p:spPr>
          <a:xfrm>
            <a:off x="4681550" y="1152975"/>
            <a:ext cx="4030800" cy="1552200"/>
          </a:xfrm>
          <a:prstGeom prst="rect">
            <a:avLst/>
          </a:prstGeom>
          <a:solidFill>
            <a:schemeClr val="accent2"/>
          </a:solidFill>
        </p:spPr>
        <p:txBody>
          <a:bodyPr anchorCtr="0" anchor="ctr" bIns="91425" lIns="182875" spcFirstLastPara="1" rIns="182875" wrap="square" tIns="5486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000"/>
              </a:spcBef>
              <a:spcAft>
                <a:spcPts val="0"/>
              </a:spcAft>
              <a:buClr>
                <a:schemeClr val="lt1"/>
              </a:buClr>
              <a:buSzPts val="1400"/>
              <a:buChar char="●"/>
              <a:defRPr sz="1400">
                <a:solidFill>
                  <a:schemeClr val="lt1"/>
                </a:solidFill>
              </a:defRPr>
            </a:lvl2pPr>
            <a:lvl3pPr indent="-317500" lvl="2" marL="1371600">
              <a:spcBef>
                <a:spcPts val="1000"/>
              </a:spcBef>
              <a:spcAft>
                <a:spcPts val="0"/>
              </a:spcAft>
              <a:buClr>
                <a:schemeClr val="lt1"/>
              </a:buClr>
              <a:buSzPts val="1400"/>
              <a:buChar char="●"/>
              <a:defRPr sz="1400">
                <a:solidFill>
                  <a:schemeClr val="lt1"/>
                </a:solidFill>
              </a:defRPr>
            </a:lvl3pPr>
            <a:lvl4pPr indent="-317500" lvl="3" marL="1828800">
              <a:spcBef>
                <a:spcPts val="1000"/>
              </a:spcBef>
              <a:spcAft>
                <a:spcPts val="0"/>
              </a:spcAft>
              <a:buClr>
                <a:schemeClr val="lt1"/>
              </a:buClr>
              <a:buSzPts val="1400"/>
              <a:buChar char="●"/>
              <a:defRPr sz="1400">
                <a:solidFill>
                  <a:schemeClr val="lt1"/>
                </a:solidFill>
              </a:defRPr>
            </a:lvl4pPr>
            <a:lvl5pPr indent="-317500" lvl="4" marL="2286000">
              <a:spcBef>
                <a:spcPts val="1000"/>
              </a:spcBef>
              <a:spcAft>
                <a:spcPts val="0"/>
              </a:spcAft>
              <a:buClr>
                <a:schemeClr val="lt1"/>
              </a:buClr>
              <a:buSzPts val="1400"/>
              <a:buChar char="●"/>
              <a:defRPr sz="1400">
                <a:solidFill>
                  <a:schemeClr val="lt1"/>
                </a:solidFill>
              </a:defRPr>
            </a:lvl5pPr>
            <a:lvl6pPr indent="-317500" lvl="5" marL="2743200">
              <a:spcBef>
                <a:spcPts val="1000"/>
              </a:spcBef>
              <a:spcAft>
                <a:spcPts val="0"/>
              </a:spcAft>
              <a:buClr>
                <a:schemeClr val="lt1"/>
              </a:buClr>
              <a:buSzPts val="1400"/>
              <a:buChar char="●"/>
              <a:defRPr sz="1400">
                <a:solidFill>
                  <a:schemeClr val="lt1"/>
                </a:solidFill>
              </a:defRPr>
            </a:lvl6pPr>
            <a:lvl7pPr indent="-317500" lvl="6" marL="3200400">
              <a:spcBef>
                <a:spcPts val="1000"/>
              </a:spcBef>
              <a:spcAft>
                <a:spcPts val="0"/>
              </a:spcAft>
              <a:buClr>
                <a:schemeClr val="lt1"/>
              </a:buClr>
              <a:buSzPts val="1400"/>
              <a:buChar char="●"/>
              <a:defRPr sz="1400">
                <a:solidFill>
                  <a:schemeClr val="lt1"/>
                </a:solidFill>
              </a:defRPr>
            </a:lvl7pPr>
            <a:lvl8pPr indent="-317500" lvl="7" marL="3657600">
              <a:spcBef>
                <a:spcPts val="1000"/>
              </a:spcBef>
              <a:spcAft>
                <a:spcPts val="0"/>
              </a:spcAft>
              <a:buClr>
                <a:schemeClr val="lt1"/>
              </a:buClr>
              <a:buSzPts val="1400"/>
              <a:buChar char="●"/>
              <a:defRPr sz="1400">
                <a:solidFill>
                  <a:schemeClr val="lt1"/>
                </a:solidFill>
              </a:defRPr>
            </a:lvl8pPr>
            <a:lvl9pPr indent="-317500" lvl="8" marL="4114800">
              <a:spcBef>
                <a:spcPts val="1000"/>
              </a:spcBef>
              <a:spcAft>
                <a:spcPts val="1000"/>
              </a:spcAft>
              <a:buClr>
                <a:schemeClr val="lt1"/>
              </a:buClr>
              <a:buSzPts val="1400"/>
              <a:buChar char="●"/>
              <a:defRPr sz="1400">
                <a:solidFill>
                  <a:schemeClr val="lt1"/>
                </a:solidFill>
              </a:defRPr>
            </a:lvl9pPr>
          </a:lstStyle>
          <a:p/>
        </p:txBody>
      </p:sp>
      <p:sp>
        <p:nvSpPr>
          <p:cNvPr id="428" name="Google Shape;428;p55"/>
          <p:cNvSpPr txBox="1"/>
          <p:nvPr>
            <p:ph idx="2" type="body"/>
          </p:nvPr>
        </p:nvSpPr>
        <p:spPr>
          <a:xfrm>
            <a:off x="4681550" y="2870000"/>
            <a:ext cx="4030800" cy="1552200"/>
          </a:xfrm>
          <a:prstGeom prst="rect">
            <a:avLst/>
          </a:prstGeom>
          <a:solidFill>
            <a:schemeClr val="accent5"/>
          </a:solidFill>
        </p:spPr>
        <p:txBody>
          <a:bodyPr anchorCtr="0" anchor="ctr" bIns="91425" lIns="182875" spcFirstLastPara="1" rIns="182875" wrap="square" tIns="5486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000"/>
              </a:spcBef>
              <a:spcAft>
                <a:spcPts val="0"/>
              </a:spcAft>
              <a:buClr>
                <a:schemeClr val="lt1"/>
              </a:buClr>
              <a:buSzPts val="1400"/>
              <a:buChar char="●"/>
              <a:defRPr sz="1400">
                <a:solidFill>
                  <a:schemeClr val="lt1"/>
                </a:solidFill>
              </a:defRPr>
            </a:lvl2pPr>
            <a:lvl3pPr indent="-317500" lvl="2" marL="1371600">
              <a:spcBef>
                <a:spcPts val="1000"/>
              </a:spcBef>
              <a:spcAft>
                <a:spcPts val="0"/>
              </a:spcAft>
              <a:buClr>
                <a:schemeClr val="lt1"/>
              </a:buClr>
              <a:buSzPts val="1400"/>
              <a:buChar char="●"/>
              <a:defRPr sz="1400">
                <a:solidFill>
                  <a:schemeClr val="lt1"/>
                </a:solidFill>
              </a:defRPr>
            </a:lvl3pPr>
            <a:lvl4pPr indent="-317500" lvl="3" marL="1828800">
              <a:spcBef>
                <a:spcPts val="1000"/>
              </a:spcBef>
              <a:spcAft>
                <a:spcPts val="0"/>
              </a:spcAft>
              <a:buClr>
                <a:schemeClr val="lt1"/>
              </a:buClr>
              <a:buSzPts val="1400"/>
              <a:buChar char="●"/>
              <a:defRPr sz="1400">
                <a:solidFill>
                  <a:schemeClr val="lt1"/>
                </a:solidFill>
              </a:defRPr>
            </a:lvl4pPr>
            <a:lvl5pPr indent="-317500" lvl="4" marL="2286000">
              <a:spcBef>
                <a:spcPts val="1000"/>
              </a:spcBef>
              <a:spcAft>
                <a:spcPts val="0"/>
              </a:spcAft>
              <a:buClr>
                <a:schemeClr val="lt1"/>
              </a:buClr>
              <a:buSzPts val="1400"/>
              <a:buChar char="●"/>
              <a:defRPr sz="1400">
                <a:solidFill>
                  <a:schemeClr val="lt1"/>
                </a:solidFill>
              </a:defRPr>
            </a:lvl5pPr>
            <a:lvl6pPr indent="-317500" lvl="5" marL="2743200">
              <a:spcBef>
                <a:spcPts val="1000"/>
              </a:spcBef>
              <a:spcAft>
                <a:spcPts val="0"/>
              </a:spcAft>
              <a:buClr>
                <a:schemeClr val="lt1"/>
              </a:buClr>
              <a:buSzPts val="1400"/>
              <a:buChar char="●"/>
              <a:defRPr sz="1400">
                <a:solidFill>
                  <a:schemeClr val="lt1"/>
                </a:solidFill>
              </a:defRPr>
            </a:lvl6pPr>
            <a:lvl7pPr indent="-317500" lvl="6" marL="3200400">
              <a:spcBef>
                <a:spcPts val="1000"/>
              </a:spcBef>
              <a:spcAft>
                <a:spcPts val="0"/>
              </a:spcAft>
              <a:buClr>
                <a:schemeClr val="lt1"/>
              </a:buClr>
              <a:buSzPts val="1400"/>
              <a:buChar char="●"/>
              <a:defRPr sz="1400">
                <a:solidFill>
                  <a:schemeClr val="lt1"/>
                </a:solidFill>
              </a:defRPr>
            </a:lvl7pPr>
            <a:lvl8pPr indent="-317500" lvl="7" marL="3657600">
              <a:spcBef>
                <a:spcPts val="1000"/>
              </a:spcBef>
              <a:spcAft>
                <a:spcPts val="0"/>
              </a:spcAft>
              <a:buClr>
                <a:schemeClr val="lt1"/>
              </a:buClr>
              <a:buSzPts val="1400"/>
              <a:buChar char="●"/>
              <a:defRPr sz="1400">
                <a:solidFill>
                  <a:schemeClr val="lt1"/>
                </a:solidFill>
              </a:defRPr>
            </a:lvl8pPr>
            <a:lvl9pPr indent="-317500" lvl="8" marL="4114800">
              <a:spcBef>
                <a:spcPts val="1000"/>
              </a:spcBef>
              <a:spcAft>
                <a:spcPts val="1000"/>
              </a:spcAft>
              <a:buClr>
                <a:schemeClr val="lt1"/>
              </a:buClr>
              <a:buSzPts val="1400"/>
              <a:buChar char="●"/>
              <a:defRPr sz="1400">
                <a:solidFill>
                  <a:schemeClr val="lt1"/>
                </a:solidFill>
              </a:defRPr>
            </a:lvl9pPr>
          </a:lstStyle>
          <a:p/>
        </p:txBody>
      </p:sp>
      <p:sp>
        <p:nvSpPr>
          <p:cNvPr id="429" name="Google Shape;429;p55"/>
          <p:cNvSpPr txBox="1"/>
          <p:nvPr>
            <p:ph idx="3" type="body"/>
          </p:nvPr>
        </p:nvSpPr>
        <p:spPr>
          <a:xfrm>
            <a:off x="431825" y="2870000"/>
            <a:ext cx="4030800" cy="1552200"/>
          </a:xfrm>
          <a:prstGeom prst="rect">
            <a:avLst/>
          </a:prstGeom>
          <a:solidFill>
            <a:schemeClr val="accent3"/>
          </a:solidFill>
        </p:spPr>
        <p:txBody>
          <a:bodyPr anchorCtr="0" anchor="ctr" bIns="91425" lIns="182875" spcFirstLastPara="1" rIns="182875" wrap="square" tIns="5486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000"/>
              </a:spcBef>
              <a:spcAft>
                <a:spcPts val="0"/>
              </a:spcAft>
              <a:buClr>
                <a:schemeClr val="lt1"/>
              </a:buClr>
              <a:buSzPts val="1400"/>
              <a:buChar char="●"/>
              <a:defRPr sz="1400">
                <a:solidFill>
                  <a:schemeClr val="lt1"/>
                </a:solidFill>
              </a:defRPr>
            </a:lvl2pPr>
            <a:lvl3pPr indent="-317500" lvl="2" marL="1371600">
              <a:spcBef>
                <a:spcPts val="1000"/>
              </a:spcBef>
              <a:spcAft>
                <a:spcPts val="0"/>
              </a:spcAft>
              <a:buClr>
                <a:schemeClr val="lt1"/>
              </a:buClr>
              <a:buSzPts val="1400"/>
              <a:buChar char="●"/>
              <a:defRPr sz="1400">
                <a:solidFill>
                  <a:schemeClr val="lt1"/>
                </a:solidFill>
              </a:defRPr>
            </a:lvl3pPr>
            <a:lvl4pPr indent="-317500" lvl="3" marL="1828800">
              <a:spcBef>
                <a:spcPts val="1000"/>
              </a:spcBef>
              <a:spcAft>
                <a:spcPts val="0"/>
              </a:spcAft>
              <a:buClr>
                <a:schemeClr val="lt1"/>
              </a:buClr>
              <a:buSzPts val="1400"/>
              <a:buChar char="●"/>
              <a:defRPr sz="1400">
                <a:solidFill>
                  <a:schemeClr val="lt1"/>
                </a:solidFill>
              </a:defRPr>
            </a:lvl4pPr>
            <a:lvl5pPr indent="-317500" lvl="4" marL="2286000">
              <a:spcBef>
                <a:spcPts val="1000"/>
              </a:spcBef>
              <a:spcAft>
                <a:spcPts val="0"/>
              </a:spcAft>
              <a:buClr>
                <a:schemeClr val="lt1"/>
              </a:buClr>
              <a:buSzPts val="1400"/>
              <a:buChar char="●"/>
              <a:defRPr sz="1400">
                <a:solidFill>
                  <a:schemeClr val="lt1"/>
                </a:solidFill>
              </a:defRPr>
            </a:lvl5pPr>
            <a:lvl6pPr indent="-317500" lvl="5" marL="2743200">
              <a:spcBef>
                <a:spcPts val="1000"/>
              </a:spcBef>
              <a:spcAft>
                <a:spcPts val="0"/>
              </a:spcAft>
              <a:buClr>
                <a:schemeClr val="lt1"/>
              </a:buClr>
              <a:buSzPts val="1400"/>
              <a:buChar char="●"/>
              <a:defRPr sz="1400">
                <a:solidFill>
                  <a:schemeClr val="lt1"/>
                </a:solidFill>
              </a:defRPr>
            </a:lvl6pPr>
            <a:lvl7pPr indent="-317500" lvl="6" marL="3200400">
              <a:spcBef>
                <a:spcPts val="1000"/>
              </a:spcBef>
              <a:spcAft>
                <a:spcPts val="0"/>
              </a:spcAft>
              <a:buClr>
                <a:schemeClr val="lt1"/>
              </a:buClr>
              <a:buSzPts val="1400"/>
              <a:buChar char="●"/>
              <a:defRPr sz="1400">
                <a:solidFill>
                  <a:schemeClr val="lt1"/>
                </a:solidFill>
              </a:defRPr>
            </a:lvl7pPr>
            <a:lvl8pPr indent="-317500" lvl="7" marL="3657600">
              <a:spcBef>
                <a:spcPts val="1000"/>
              </a:spcBef>
              <a:spcAft>
                <a:spcPts val="0"/>
              </a:spcAft>
              <a:buClr>
                <a:schemeClr val="lt1"/>
              </a:buClr>
              <a:buSzPts val="1400"/>
              <a:buChar char="●"/>
              <a:defRPr sz="1400">
                <a:solidFill>
                  <a:schemeClr val="lt1"/>
                </a:solidFill>
              </a:defRPr>
            </a:lvl8pPr>
            <a:lvl9pPr indent="-317500" lvl="8" marL="4114800">
              <a:spcBef>
                <a:spcPts val="1000"/>
              </a:spcBef>
              <a:spcAft>
                <a:spcPts val="1000"/>
              </a:spcAft>
              <a:buClr>
                <a:schemeClr val="lt1"/>
              </a:buClr>
              <a:buSzPts val="1400"/>
              <a:buChar char="●"/>
              <a:defRPr sz="1400">
                <a:solidFill>
                  <a:schemeClr val="lt1"/>
                </a:solidFill>
              </a:defRPr>
            </a:lvl9pPr>
          </a:lstStyle>
          <a:p/>
        </p:txBody>
      </p:sp>
      <p:sp>
        <p:nvSpPr>
          <p:cNvPr id="430" name="Google Shape;430;p55"/>
          <p:cNvSpPr txBox="1"/>
          <p:nvPr>
            <p:ph idx="4" type="body"/>
          </p:nvPr>
        </p:nvSpPr>
        <p:spPr>
          <a:xfrm>
            <a:off x="431825" y="1152975"/>
            <a:ext cx="4030800" cy="1552200"/>
          </a:xfrm>
          <a:prstGeom prst="rect">
            <a:avLst/>
          </a:prstGeom>
          <a:solidFill>
            <a:schemeClr val="accent1"/>
          </a:solidFill>
        </p:spPr>
        <p:txBody>
          <a:bodyPr anchorCtr="0" anchor="ctr" bIns="91425" lIns="182875" spcFirstLastPara="1" rIns="182875" wrap="square" tIns="5486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000"/>
              </a:spcBef>
              <a:spcAft>
                <a:spcPts val="0"/>
              </a:spcAft>
              <a:buClr>
                <a:schemeClr val="lt1"/>
              </a:buClr>
              <a:buSzPts val="1400"/>
              <a:buChar char="●"/>
              <a:defRPr sz="1400">
                <a:solidFill>
                  <a:schemeClr val="lt1"/>
                </a:solidFill>
              </a:defRPr>
            </a:lvl2pPr>
            <a:lvl3pPr indent="-317500" lvl="2" marL="1371600">
              <a:spcBef>
                <a:spcPts val="1000"/>
              </a:spcBef>
              <a:spcAft>
                <a:spcPts val="0"/>
              </a:spcAft>
              <a:buClr>
                <a:schemeClr val="lt1"/>
              </a:buClr>
              <a:buSzPts val="1400"/>
              <a:buChar char="●"/>
              <a:defRPr sz="1400">
                <a:solidFill>
                  <a:schemeClr val="lt1"/>
                </a:solidFill>
              </a:defRPr>
            </a:lvl3pPr>
            <a:lvl4pPr indent="-317500" lvl="3" marL="1828800">
              <a:spcBef>
                <a:spcPts val="1000"/>
              </a:spcBef>
              <a:spcAft>
                <a:spcPts val="0"/>
              </a:spcAft>
              <a:buClr>
                <a:schemeClr val="lt1"/>
              </a:buClr>
              <a:buSzPts val="1400"/>
              <a:buChar char="●"/>
              <a:defRPr sz="1400">
                <a:solidFill>
                  <a:schemeClr val="lt1"/>
                </a:solidFill>
              </a:defRPr>
            </a:lvl4pPr>
            <a:lvl5pPr indent="-317500" lvl="4" marL="2286000">
              <a:spcBef>
                <a:spcPts val="1000"/>
              </a:spcBef>
              <a:spcAft>
                <a:spcPts val="0"/>
              </a:spcAft>
              <a:buClr>
                <a:schemeClr val="lt1"/>
              </a:buClr>
              <a:buSzPts val="1400"/>
              <a:buChar char="●"/>
              <a:defRPr sz="1400">
                <a:solidFill>
                  <a:schemeClr val="lt1"/>
                </a:solidFill>
              </a:defRPr>
            </a:lvl5pPr>
            <a:lvl6pPr indent="-317500" lvl="5" marL="2743200">
              <a:spcBef>
                <a:spcPts val="1000"/>
              </a:spcBef>
              <a:spcAft>
                <a:spcPts val="0"/>
              </a:spcAft>
              <a:buClr>
                <a:schemeClr val="lt1"/>
              </a:buClr>
              <a:buSzPts val="1400"/>
              <a:buChar char="●"/>
              <a:defRPr sz="1400">
                <a:solidFill>
                  <a:schemeClr val="lt1"/>
                </a:solidFill>
              </a:defRPr>
            </a:lvl6pPr>
            <a:lvl7pPr indent="-317500" lvl="6" marL="3200400">
              <a:spcBef>
                <a:spcPts val="1000"/>
              </a:spcBef>
              <a:spcAft>
                <a:spcPts val="0"/>
              </a:spcAft>
              <a:buClr>
                <a:schemeClr val="lt1"/>
              </a:buClr>
              <a:buSzPts val="1400"/>
              <a:buChar char="●"/>
              <a:defRPr sz="1400">
                <a:solidFill>
                  <a:schemeClr val="lt1"/>
                </a:solidFill>
              </a:defRPr>
            </a:lvl7pPr>
            <a:lvl8pPr indent="-317500" lvl="7" marL="3657600">
              <a:spcBef>
                <a:spcPts val="1000"/>
              </a:spcBef>
              <a:spcAft>
                <a:spcPts val="0"/>
              </a:spcAft>
              <a:buClr>
                <a:schemeClr val="lt1"/>
              </a:buClr>
              <a:buSzPts val="1400"/>
              <a:buChar char="●"/>
              <a:defRPr sz="1400">
                <a:solidFill>
                  <a:schemeClr val="lt1"/>
                </a:solidFill>
              </a:defRPr>
            </a:lvl8pPr>
            <a:lvl9pPr indent="-317500" lvl="8" marL="4114800">
              <a:spcBef>
                <a:spcPts val="1000"/>
              </a:spcBef>
              <a:spcAft>
                <a:spcPts val="1000"/>
              </a:spcAft>
              <a:buClr>
                <a:schemeClr val="lt1"/>
              </a:buClr>
              <a:buSzPts val="1400"/>
              <a:buChar char="●"/>
              <a:defRPr sz="1400">
                <a:solidFill>
                  <a:schemeClr val="lt1"/>
                </a:solidFill>
              </a:defRPr>
            </a:lvl9pPr>
          </a:lstStyle>
          <a:p/>
        </p:txBody>
      </p:sp>
      <p:sp>
        <p:nvSpPr>
          <p:cNvPr id="431" name="Google Shape;431;p5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32" name="Google Shape;432;p55"/>
          <p:cNvSpPr txBox="1"/>
          <p:nvPr>
            <p:ph idx="5" type="subTitle"/>
          </p:nvPr>
        </p:nvSpPr>
        <p:spPr>
          <a:xfrm>
            <a:off x="431725" y="1152975"/>
            <a:ext cx="4030800" cy="396000"/>
          </a:xfrm>
          <a:prstGeom prst="rect">
            <a:avLst/>
          </a:prstGeom>
          <a:solidFill>
            <a:schemeClr val="lt1"/>
          </a:solidFill>
        </p:spPr>
        <p:txBody>
          <a:bodyPr anchorCtr="0" anchor="ctr" bIns="91425" lIns="182875" spcFirstLastPara="1" rIns="182875" wrap="square" tIns="91425">
            <a:noAutofit/>
          </a:bodyPr>
          <a:lstStyle>
            <a:lvl1pPr lvl="0" algn="ctr">
              <a:spcBef>
                <a:spcPts val="0"/>
              </a:spcBef>
              <a:spcAft>
                <a:spcPts val="0"/>
              </a:spcAft>
              <a:buSzPts val="1400"/>
              <a:buNone/>
              <a:defRPr b="1" sz="1400">
                <a:solidFill>
                  <a:schemeClr val="accent1"/>
                </a:solidFill>
              </a:defRPr>
            </a:lvl1pPr>
            <a:lvl2pPr lvl="1" algn="ctr">
              <a:spcBef>
                <a:spcPts val="1000"/>
              </a:spcBef>
              <a:spcAft>
                <a:spcPts val="0"/>
              </a:spcAft>
              <a:buSzPts val="1400"/>
              <a:buNone/>
              <a:defRPr b="1" sz="1400">
                <a:solidFill>
                  <a:schemeClr val="accent1"/>
                </a:solidFill>
              </a:defRPr>
            </a:lvl2pPr>
            <a:lvl3pPr lvl="2" algn="ctr">
              <a:spcBef>
                <a:spcPts val="1000"/>
              </a:spcBef>
              <a:spcAft>
                <a:spcPts val="0"/>
              </a:spcAft>
              <a:buSzPts val="1400"/>
              <a:buNone/>
              <a:defRPr b="1" sz="1400">
                <a:solidFill>
                  <a:schemeClr val="accent1"/>
                </a:solidFill>
              </a:defRPr>
            </a:lvl3pPr>
            <a:lvl4pPr lvl="3" algn="ctr">
              <a:spcBef>
                <a:spcPts val="1000"/>
              </a:spcBef>
              <a:spcAft>
                <a:spcPts val="0"/>
              </a:spcAft>
              <a:buSzPts val="1400"/>
              <a:buNone/>
              <a:defRPr b="1" sz="1400">
                <a:solidFill>
                  <a:schemeClr val="accent1"/>
                </a:solidFill>
              </a:defRPr>
            </a:lvl4pPr>
            <a:lvl5pPr lvl="4" algn="ctr">
              <a:spcBef>
                <a:spcPts val="1000"/>
              </a:spcBef>
              <a:spcAft>
                <a:spcPts val="0"/>
              </a:spcAft>
              <a:buSzPts val="1400"/>
              <a:buNone/>
              <a:defRPr b="1" sz="1400">
                <a:solidFill>
                  <a:schemeClr val="accent1"/>
                </a:solidFill>
              </a:defRPr>
            </a:lvl5pPr>
            <a:lvl6pPr lvl="5" algn="ctr">
              <a:spcBef>
                <a:spcPts val="1000"/>
              </a:spcBef>
              <a:spcAft>
                <a:spcPts val="0"/>
              </a:spcAft>
              <a:buSzPts val="1400"/>
              <a:buNone/>
              <a:defRPr b="1" sz="1400">
                <a:solidFill>
                  <a:schemeClr val="accent1"/>
                </a:solidFill>
              </a:defRPr>
            </a:lvl6pPr>
            <a:lvl7pPr lvl="6" algn="ctr">
              <a:spcBef>
                <a:spcPts val="1000"/>
              </a:spcBef>
              <a:spcAft>
                <a:spcPts val="0"/>
              </a:spcAft>
              <a:buSzPts val="1400"/>
              <a:buNone/>
              <a:defRPr b="1" sz="1400">
                <a:solidFill>
                  <a:schemeClr val="accent1"/>
                </a:solidFill>
              </a:defRPr>
            </a:lvl7pPr>
            <a:lvl8pPr lvl="7" algn="ctr">
              <a:spcBef>
                <a:spcPts val="1000"/>
              </a:spcBef>
              <a:spcAft>
                <a:spcPts val="0"/>
              </a:spcAft>
              <a:buSzPts val="1400"/>
              <a:buNone/>
              <a:defRPr b="1" sz="1400">
                <a:solidFill>
                  <a:schemeClr val="accent1"/>
                </a:solidFill>
              </a:defRPr>
            </a:lvl8pPr>
            <a:lvl9pPr lvl="8" algn="ctr">
              <a:spcBef>
                <a:spcPts val="1000"/>
              </a:spcBef>
              <a:spcAft>
                <a:spcPts val="1000"/>
              </a:spcAft>
              <a:buSzPts val="1400"/>
              <a:buNone/>
              <a:defRPr b="1" sz="1400">
                <a:solidFill>
                  <a:schemeClr val="accent1"/>
                </a:solidFill>
              </a:defRPr>
            </a:lvl9pPr>
          </a:lstStyle>
          <a:p/>
        </p:txBody>
      </p:sp>
      <p:sp>
        <p:nvSpPr>
          <p:cNvPr id="433" name="Google Shape;433;p55"/>
          <p:cNvSpPr txBox="1"/>
          <p:nvPr>
            <p:ph idx="6" type="subTitle"/>
          </p:nvPr>
        </p:nvSpPr>
        <p:spPr>
          <a:xfrm>
            <a:off x="4681551" y="1152975"/>
            <a:ext cx="4030800" cy="396000"/>
          </a:xfrm>
          <a:prstGeom prst="rect">
            <a:avLst/>
          </a:prstGeom>
          <a:solidFill>
            <a:schemeClr val="lt1"/>
          </a:solidFill>
        </p:spPr>
        <p:txBody>
          <a:bodyPr anchorCtr="0" anchor="ctr" bIns="91425" lIns="182875" spcFirstLastPara="1" rIns="182875" wrap="square" tIns="91425">
            <a:noAutofit/>
          </a:bodyPr>
          <a:lstStyle>
            <a:lvl1pPr lvl="0" algn="ctr">
              <a:spcBef>
                <a:spcPts val="0"/>
              </a:spcBef>
              <a:spcAft>
                <a:spcPts val="0"/>
              </a:spcAft>
              <a:buClr>
                <a:schemeClr val="accent2"/>
              </a:buClr>
              <a:buSzPts val="1400"/>
              <a:buNone/>
              <a:defRPr b="1" sz="1400">
                <a:solidFill>
                  <a:schemeClr val="accent2"/>
                </a:solidFill>
              </a:defRPr>
            </a:lvl1pPr>
            <a:lvl2pPr lvl="1" algn="ctr">
              <a:spcBef>
                <a:spcPts val="1000"/>
              </a:spcBef>
              <a:spcAft>
                <a:spcPts val="0"/>
              </a:spcAft>
              <a:buClr>
                <a:schemeClr val="accent2"/>
              </a:buClr>
              <a:buSzPts val="1400"/>
              <a:buNone/>
              <a:defRPr b="1" sz="1400">
                <a:solidFill>
                  <a:schemeClr val="accent2"/>
                </a:solidFill>
              </a:defRPr>
            </a:lvl2pPr>
            <a:lvl3pPr lvl="2" algn="ctr">
              <a:spcBef>
                <a:spcPts val="1000"/>
              </a:spcBef>
              <a:spcAft>
                <a:spcPts val="0"/>
              </a:spcAft>
              <a:buClr>
                <a:schemeClr val="accent2"/>
              </a:buClr>
              <a:buSzPts val="1400"/>
              <a:buNone/>
              <a:defRPr b="1" sz="1400">
                <a:solidFill>
                  <a:schemeClr val="accent2"/>
                </a:solidFill>
              </a:defRPr>
            </a:lvl3pPr>
            <a:lvl4pPr lvl="3" algn="ctr">
              <a:spcBef>
                <a:spcPts val="1000"/>
              </a:spcBef>
              <a:spcAft>
                <a:spcPts val="0"/>
              </a:spcAft>
              <a:buClr>
                <a:schemeClr val="accent2"/>
              </a:buClr>
              <a:buSzPts val="1400"/>
              <a:buNone/>
              <a:defRPr b="1" sz="1400">
                <a:solidFill>
                  <a:schemeClr val="accent2"/>
                </a:solidFill>
              </a:defRPr>
            </a:lvl4pPr>
            <a:lvl5pPr lvl="4" algn="ctr">
              <a:spcBef>
                <a:spcPts val="1000"/>
              </a:spcBef>
              <a:spcAft>
                <a:spcPts val="0"/>
              </a:spcAft>
              <a:buClr>
                <a:schemeClr val="accent2"/>
              </a:buClr>
              <a:buSzPts val="1400"/>
              <a:buNone/>
              <a:defRPr b="1" sz="1400">
                <a:solidFill>
                  <a:schemeClr val="accent2"/>
                </a:solidFill>
              </a:defRPr>
            </a:lvl5pPr>
            <a:lvl6pPr lvl="5" algn="ctr">
              <a:spcBef>
                <a:spcPts val="1000"/>
              </a:spcBef>
              <a:spcAft>
                <a:spcPts val="0"/>
              </a:spcAft>
              <a:buClr>
                <a:schemeClr val="accent2"/>
              </a:buClr>
              <a:buSzPts val="1400"/>
              <a:buNone/>
              <a:defRPr b="1" sz="1400">
                <a:solidFill>
                  <a:schemeClr val="accent2"/>
                </a:solidFill>
              </a:defRPr>
            </a:lvl6pPr>
            <a:lvl7pPr lvl="6" algn="ctr">
              <a:spcBef>
                <a:spcPts val="1000"/>
              </a:spcBef>
              <a:spcAft>
                <a:spcPts val="0"/>
              </a:spcAft>
              <a:buClr>
                <a:schemeClr val="accent2"/>
              </a:buClr>
              <a:buSzPts val="1400"/>
              <a:buNone/>
              <a:defRPr b="1" sz="1400">
                <a:solidFill>
                  <a:schemeClr val="accent2"/>
                </a:solidFill>
              </a:defRPr>
            </a:lvl7pPr>
            <a:lvl8pPr lvl="7" algn="ctr">
              <a:spcBef>
                <a:spcPts val="1000"/>
              </a:spcBef>
              <a:spcAft>
                <a:spcPts val="0"/>
              </a:spcAft>
              <a:buClr>
                <a:schemeClr val="accent2"/>
              </a:buClr>
              <a:buSzPts val="1400"/>
              <a:buNone/>
              <a:defRPr b="1" sz="1400">
                <a:solidFill>
                  <a:schemeClr val="accent2"/>
                </a:solidFill>
              </a:defRPr>
            </a:lvl8pPr>
            <a:lvl9pPr lvl="8" algn="ctr">
              <a:spcBef>
                <a:spcPts val="1000"/>
              </a:spcBef>
              <a:spcAft>
                <a:spcPts val="1000"/>
              </a:spcAft>
              <a:buClr>
                <a:schemeClr val="accent2"/>
              </a:buClr>
              <a:buSzPts val="1400"/>
              <a:buNone/>
              <a:defRPr b="1" sz="1400">
                <a:solidFill>
                  <a:schemeClr val="accent2"/>
                </a:solidFill>
              </a:defRPr>
            </a:lvl9pPr>
          </a:lstStyle>
          <a:p/>
        </p:txBody>
      </p:sp>
      <p:sp>
        <p:nvSpPr>
          <p:cNvPr id="434" name="Google Shape;434;p55"/>
          <p:cNvSpPr txBox="1"/>
          <p:nvPr>
            <p:ph idx="7" type="subTitle"/>
          </p:nvPr>
        </p:nvSpPr>
        <p:spPr>
          <a:xfrm>
            <a:off x="431775" y="2870000"/>
            <a:ext cx="4030800" cy="396000"/>
          </a:xfrm>
          <a:prstGeom prst="rect">
            <a:avLst/>
          </a:prstGeom>
          <a:solidFill>
            <a:schemeClr val="lt1"/>
          </a:solidFill>
        </p:spPr>
        <p:txBody>
          <a:bodyPr anchorCtr="0" anchor="ctr" bIns="91425" lIns="182875" spcFirstLastPara="1" rIns="182875" wrap="square" tIns="91425">
            <a:noAutofit/>
          </a:bodyPr>
          <a:lstStyle>
            <a:lvl1pPr lvl="0" algn="ctr">
              <a:spcBef>
                <a:spcPts val="0"/>
              </a:spcBef>
              <a:spcAft>
                <a:spcPts val="0"/>
              </a:spcAft>
              <a:buClr>
                <a:schemeClr val="accent3"/>
              </a:buClr>
              <a:buSzPts val="1400"/>
              <a:buNone/>
              <a:defRPr b="1" sz="1400">
                <a:solidFill>
                  <a:schemeClr val="accent3"/>
                </a:solidFill>
              </a:defRPr>
            </a:lvl1pPr>
            <a:lvl2pPr lvl="1" algn="ctr">
              <a:spcBef>
                <a:spcPts val="1000"/>
              </a:spcBef>
              <a:spcAft>
                <a:spcPts val="0"/>
              </a:spcAft>
              <a:buClr>
                <a:schemeClr val="accent3"/>
              </a:buClr>
              <a:buSzPts val="1400"/>
              <a:buNone/>
              <a:defRPr b="1" sz="1400">
                <a:solidFill>
                  <a:schemeClr val="accent3"/>
                </a:solidFill>
              </a:defRPr>
            </a:lvl2pPr>
            <a:lvl3pPr lvl="2" algn="ctr">
              <a:spcBef>
                <a:spcPts val="1000"/>
              </a:spcBef>
              <a:spcAft>
                <a:spcPts val="0"/>
              </a:spcAft>
              <a:buClr>
                <a:schemeClr val="accent3"/>
              </a:buClr>
              <a:buSzPts val="1400"/>
              <a:buNone/>
              <a:defRPr b="1" sz="1400">
                <a:solidFill>
                  <a:schemeClr val="accent3"/>
                </a:solidFill>
              </a:defRPr>
            </a:lvl3pPr>
            <a:lvl4pPr lvl="3" algn="ctr">
              <a:spcBef>
                <a:spcPts val="1000"/>
              </a:spcBef>
              <a:spcAft>
                <a:spcPts val="0"/>
              </a:spcAft>
              <a:buClr>
                <a:schemeClr val="accent3"/>
              </a:buClr>
              <a:buSzPts val="1400"/>
              <a:buNone/>
              <a:defRPr b="1" sz="1400">
                <a:solidFill>
                  <a:schemeClr val="accent3"/>
                </a:solidFill>
              </a:defRPr>
            </a:lvl4pPr>
            <a:lvl5pPr lvl="4" algn="ctr">
              <a:spcBef>
                <a:spcPts val="1000"/>
              </a:spcBef>
              <a:spcAft>
                <a:spcPts val="0"/>
              </a:spcAft>
              <a:buClr>
                <a:schemeClr val="accent3"/>
              </a:buClr>
              <a:buSzPts val="1400"/>
              <a:buNone/>
              <a:defRPr b="1" sz="1400">
                <a:solidFill>
                  <a:schemeClr val="accent3"/>
                </a:solidFill>
              </a:defRPr>
            </a:lvl5pPr>
            <a:lvl6pPr lvl="5" algn="ctr">
              <a:spcBef>
                <a:spcPts val="1000"/>
              </a:spcBef>
              <a:spcAft>
                <a:spcPts val="0"/>
              </a:spcAft>
              <a:buClr>
                <a:schemeClr val="accent3"/>
              </a:buClr>
              <a:buSzPts val="1400"/>
              <a:buNone/>
              <a:defRPr b="1" sz="1400">
                <a:solidFill>
                  <a:schemeClr val="accent3"/>
                </a:solidFill>
              </a:defRPr>
            </a:lvl6pPr>
            <a:lvl7pPr lvl="6" algn="ctr">
              <a:spcBef>
                <a:spcPts val="1000"/>
              </a:spcBef>
              <a:spcAft>
                <a:spcPts val="0"/>
              </a:spcAft>
              <a:buClr>
                <a:schemeClr val="accent3"/>
              </a:buClr>
              <a:buSzPts val="1400"/>
              <a:buNone/>
              <a:defRPr b="1" sz="1400">
                <a:solidFill>
                  <a:schemeClr val="accent3"/>
                </a:solidFill>
              </a:defRPr>
            </a:lvl7pPr>
            <a:lvl8pPr lvl="7" algn="ctr">
              <a:spcBef>
                <a:spcPts val="1000"/>
              </a:spcBef>
              <a:spcAft>
                <a:spcPts val="0"/>
              </a:spcAft>
              <a:buClr>
                <a:schemeClr val="accent3"/>
              </a:buClr>
              <a:buSzPts val="1400"/>
              <a:buNone/>
              <a:defRPr b="1" sz="1400">
                <a:solidFill>
                  <a:schemeClr val="accent3"/>
                </a:solidFill>
              </a:defRPr>
            </a:lvl8pPr>
            <a:lvl9pPr lvl="8" algn="ctr">
              <a:spcBef>
                <a:spcPts val="1000"/>
              </a:spcBef>
              <a:spcAft>
                <a:spcPts val="1000"/>
              </a:spcAft>
              <a:buClr>
                <a:schemeClr val="accent3"/>
              </a:buClr>
              <a:buSzPts val="1400"/>
              <a:buNone/>
              <a:defRPr b="1" sz="1400">
                <a:solidFill>
                  <a:schemeClr val="accent3"/>
                </a:solidFill>
              </a:defRPr>
            </a:lvl9pPr>
          </a:lstStyle>
          <a:p/>
        </p:txBody>
      </p:sp>
      <p:sp>
        <p:nvSpPr>
          <p:cNvPr id="435" name="Google Shape;435;p55"/>
          <p:cNvSpPr txBox="1"/>
          <p:nvPr>
            <p:ph idx="8" type="subTitle"/>
          </p:nvPr>
        </p:nvSpPr>
        <p:spPr>
          <a:xfrm>
            <a:off x="4681550" y="2870000"/>
            <a:ext cx="4030800" cy="396000"/>
          </a:xfrm>
          <a:prstGeom prst="rect">
            <a:avLst/>
          </a:prstGeom>
          <a:solidFill>
            <a:schemeClr val="lt1"/>
          </a:solidFill>
        </p:spPr>
        <p:txBody>
          <a:bodyPr anchorCtr="0" anchor="ctr" bIns="91425" lIns="182875" spcFirstLastPara="1" rIns="182875" wrap="square" tIns="91425">
            <a:noAutofit/>
          </a:bodyPr>
          <a:lstStyle>
            <a:lvl1pPr lvl="0" algn="ctr">
              <a:spcBef>
                <a:spcPts val="0"/>
              </a:spcBef>
              <a:spcAft>
                <a:spcPts val="0"/>
              </a:spcAft>
              <a:buClr>
                <a:schemeClr val="accent5"/>
              </a:buClr>
              <a:buSzPts val="1400"/>
              <a:buNone/>
              <a:defRPr b="1" sz="1400">
                <a:solidFill>
                  <a:schemeClr val="accent5"/>
                </a:solidFill>
              </a:defRPr>
            </a:lvl1pPr>
            <a:lvl2pPr lvl="1" algn="ctr">
              <a:spcBef>
                <a:spcPts val="1000"/>
              </a:spcBef>
              <a:spcAft>
                <a:spcPts val="0"/>
              </a:spcAft>
              <a:buClr>
                <a:schemeClr val="accent5"/>
              </a:buClr>
              <a:buSzPts val="1400"/>
              <a:buNone/>
              <a:defRPr b="1" sz="1400">
                <a:solidFill>
                  <a:schemeClr val="accent5"/>
                </a:solidFill>
              </a:defRPr>
            </a:lvl2pPr>
            <a:lvl3pPr lvl="2" algn="ctr">
              <a:spcBef>
                <a:spcPts val="1000"/>
              </a:spcBef>
              <a:spcAft>
                <a:spcPts val="0"/>
              </a:spcAft>
              <a:buClr>
                <a:schemeClr val="accent5"/>
              </a:buClr>
              <a:buSzPts val="1400"/>
              <a:buNone/>
              <a:defRPr b="1" sz="1400">
                <a:solidFill>
                  <a:schemeClr val="accent5"/>
                </a:solidFill>
              </a:defRPr>
            </a:lvl3pPr>
            <a:lvl4pPr lvl="3" algn="ctr">
              <a:spcBef>
                <a:spcPts val="1000"/>
              </a:spcBef>
              <a:spcAft>
                <a:spcPts val="0"/>
              </a:spcAft>
              <a:buClr>
                <a:schemeClr val="accent5"/>
              </a:buClr>
              <a:buSzPts val="1400"/>
              <a:buNone/>
              <a:defRPr b="1" sz="1400">
                <a:solidFill>
                  <a:schemeClr val="accent5"/>
                </a:solidFill>
              </a:defRPr>
            </a:lvl4pPr>
            <a:lvl5pPr lvl="4" algn="ctr">
              <a:spcBef>
                <a:spcPts val="1000"/>
              </a:spcBef>
              <a:spcAft>
                <a:spcPts val="0"/>
              </a:spcAft>
              <a:buClr>
                <a:schemeClr val="accent5"/>
              </a:buClr>
              <a:buSzPts val="1400"/>
              <a:buNone/>
              <a:defRPr b="1" sz="1400">
                <a:solidFill>
                  <a:schemeClr val="accent5"/>
                </a:solidFill>
              </a:defRPr>
            </a:lvl5pPr>
            <a:lvl6pPr lvl="5" algn="ctr">
              <a:spcBef>
                <a:spcPts val="1000"/>
              </a:spcBef>
              <a:spcAft>
                <a:spcPts val="0"/>
              </a:spcAft>
              <a:buClr>
                <a:schemeClr val="accent5"/>
              </a:buClr>
              <a:buSzPts val="1400"/>
              <a:buNone/>
              <a:defRPr b="1" sz="1400">
                <a:solidFill>
                  <a:schemeClr val="accent5"/>
                </a:solidFill>
              </a:defRPr>
            </a:lvl6pPr>
            <a:lvl7pPr lvl="6" algn="ctr">
              <a:spcBef>
                <a:spcPts val="1000"/>
              </a:spcBef>
              <a:spcAft>
                <a:spcPts val="0"/>
              </a:spcAft>
              <a:buClr>
                <a:schemeClr val="accent5"/>
              </a:buClr>
              <a:buSzPts val="1400"/>
              <a:buNone/>
              <a:defRPr b="1" sz="1400">
                <a:solidFill>
                  <a:schemeClr val="accent5"/>
                </a:solidFill>
              </a:defRPr>
            </a:lvl7pPr>
            <a:lvl8pPr lvl="7" algn="ctr">
              <a:spcBef>
                <a:spcPts val="1000"/>
              </a:spcBef>
              <a:spcAft>
                <a:spcPts val="0"/>
              </a:spcAft>
              <a:buClr>
                <a:schemeClr val="accent5"/>
              </a:buClr>
              <a:buSzPts val="1400"/>
              <a:buNone/>
              <a:defRPr b="1" sz="1400">
                <a:solidFill>
                  <a:schemeClr val="accent5"/>
                </a:solidFill>
              </a:defRPr>
            </a:lvl8pPr>
            <a:lvl9pPr lvl="8" algn="ctr">
              <a:spcBef>
                <a:spcPts val="1000"/>
              </a:spcBef>
              <a:spcAft>
                <a:spcPts val="1000"/>
              </a:spcAft>
              <a:buClr>
                <a:schemeClr val="accent5"/>
              </a:buClr>
              <a:buSzPts val="1400"/>
              <a:buNone/>
              <a:defRPr b="1" sz="1400">
                <a:solidFill>
                  <a:schemeClr val="accent5"/>
                </a:solidFill>
              </a:defRPr>
            </a:lvl9pPr>
          </a:lstStyle>
          <a:p/>
        </p:txBody>
      </p:sp>
      <p:sp>
        <p:nvSpPr>
          <p:cNvPr id="436" name="Google Shape;436;p55"/>
          <p:cNvSpPr txBox="1"/>
          <p:nvPr>
            <p:ph idx="9"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437" name="Google Shape;437;p55"/>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_2 boxes">
  <p:cSld name="SECTION_HEADER_1_1_1_1_2_1">
    <p:spTree>
      <p:nvGrpSpPr>
        <p:cNvPr id="438" name="Shape 438"/>
        <p:cNvGrpSpPr/>
        <p:nvPr/>
      </p:nvGrpSpPr>
      <p:grpSpPr>
        <a:xfrm>
          <a:off x="0" y="0"/>
          <a:ext cx="0" cy="0"/>
          <a:chOff x="0" y="0"/>
          <a:chExt cx="0" cy="0"/>
        </a:xfrm>
      </p:grpSpPr>
      <p:sp>
        <p:nvSpPr>
          <p:cNvPr id="439" name="Google Shape;439;p5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0" name="Google Shape;440;p56"/>
          <p:cNvSpPr txBox="1"/>
          <p:nvPr>
            <p:ph idx="1" type="subTitle"/>
          </p:nvPr>
        </p:nvSpPr>
        <p:spPr>
          <a:xfrm>
            <a:off x="431725" y="1365975"/>
            <a:ext cx="4030800" cy="2949000"/>
          </a:xfrm>
          <a:prstGeom prst="rect">
            <a:avLst/>
          </a:prstGeom>
          <a:solidFill>
            <a:schemeClr val="accent1"/>
          </a:solidFill>
        </p:spPr>
        <p:txBody>
          <a:bodyPr anchorCtr="0" anchor="ctr" bIns="91425" lIns="274300" spcFirstLastPara="1" rIns="274300" wrap="square" tIns="91425">
            <a:noAutofit/>
          </a:bodyPr>
          <a:lstStyle>
            <a:lvl1pPr lvl="0" algn="ctr">
              <a:spcBef>
                <a:spcPts val="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1pPr>
            <a:lvl2pPr lvl="1"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2pPr>
            <a:lvl3pPr lvl="2"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3pPr>
            <a:lvl4pPr lvl="3"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4pPr>
            <a:lvl5pPr lvl="4"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5pPr>
            <a:lvl6pPr lvl="5"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6pPr>
            <a:lvl7pPr lvl="6"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7pPr>
            <a:lvl8pPr lvl="7"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8pPr>
            <a:lvl9pPr lvl="8" algn="ctr">
              <a:spcBef>
                <a:spcPts val="1000"/>
              </a:spcBef>
              <a:spcAft>
                <a:spcPts val="1000"/>
              </a:spcAft>
              <a:buClr>
                <a:schemeClr val="lt1"/>
              </a:buClr>
              <a:buSzPts val="3600"/>
              <a:buFont typeface="Inter Black"/>
              <a:buNone/>
              <a:defRPr sz="3600">
                <a:solidFill>
                  <a:schemeClr val="lt1"/>
                </a:solidFill>
                <a:latin typeface="Inter Black"/>
                <a:ea typeface="Inter Black"/>
                <a:cs typeface="Inter Black"/>
                <a:sym typeface="Inter Black"/>
              </a:defRPr>
            </a:lvl9pPr>
          </a:lstStyle>
          <a:p/>
        </p:txBody>
      </p:sp>
      <p:sp>
        <p:nvSpPr>
          <p:cNvPr id="441" name="Google Shape;441;p56"/>
          <p:cNvSpPr txBox="1"/>
          <p:nvPr>
            <p:ph idx="2" type="subTitle"/>
          </p:nvPr>
        </p:nvSpPr>
        <p:spPr>
          <a:xfrm>
            <a:off x="4681525" y="1365975"/>
            <a:ext cx="4030800" cy="2949000"/>
          </a:xfrm>
          <a:prstGeom prst="rect">
            <a:avLst/>
          </a:prstGeom>
          <a:solidFill>
            <a:schemeClr val="accent2"/>
          </a:solidFill>
        </p:spPr>
        <p:txBody>
          <a:bodyPr anchorCtr="0" anchor="ctr" bIns="91425" lIns="274300" spcFirstLastPara="1" rIns="274300" wrap="square" tIns="91425">
            <a:noAutofit/>
          </a:bodyPr>
          <a:lstStyle>
            <a:lvl1pPr lvl="0" algn="ctr">
              <a:spcBef>
                <a:spcPts val="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1pPr>
            <a:lvl2pPr lvl="1"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2pPr>
            <a:lvl3pPr lvl="2"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3pPr>
            <a:lvl4pPr lvl="3"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4pPr>
            <a:lvl5pPr lvl="4"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5pPr>
            <a:lvl6pPr lvl="5"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6pPr>
            <a:lvl7pPr lvl="6"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7pPr>
            <a:lvl8pPr lvl="7" algn="ctr">
              <a:spcBef>
                <a:spcPts val="1000"/>
              </a:spcBef>
              <a:spcAft>
                <a:spcPts val="0"/>
              </a:spcAft>
              <a:buClr>
                <a:schemeClr val="lt1"/>
              </a:buClr>
              <a:buSzPts val="3600"/>
              <a:buFont typeface="Inter Black"/>
              <a:buNone/>
              <a:defRPr sz="3600">
                <a:solidFill>
                  <a:schemeClr val="lt1"/>
                </a:solidFill>
                <a:latin typeface="Inter Black"/>
                <a:ea typeface="Inter Black"/>
                <a:cs typeface="Inter Black"/>
                <a:sym typeface="Inter Black"/>
              </a:defRPr>
            </a:lvl8pPr>
            <a:lvl9pPr lvl="8" algn="ctr">
              <a:spcBef>
                <a:spcPts val="1000"/>
              </a:spcBef>
              <a:spcAft>
                <a:spcPts val="1000"/>
              </a:spcAft>
              <a:buClr>
                <a:schemeClr val="lt1"/>
              </a:buClr>
              <a:buSzPts val="3600"/>
              <a:buFont typeface="Inter Black"/>
              <a:buNone/>
              <a:defRPr sz="3600">
                <a:solidFill>
                  <a:schemeClr val="lt1"/>
                </a:solidFill>
                <a:latin typeface="Inter Black"/>
                <a:ea typeface="Inter Black"/>
                <a:cs typeface="Inter Black"/>
                <a:sym typeface="Inter Black"/>
              </a:defRPr>
            </a:lvl9pPr>
          </a:lstStyle>
          <a:p/>
        </p:txBody>
      </p:sp>
      <p:sp>
        <p:nvSpPr>
          <p:cNvPr id="442" name="Google Shape;442;p56"/>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443" name="Google Shape;443;p56"/>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_4 boxes">
  <p:cSld name="SECTION_HEADER_1_1_1_1_3_1">
    <p:spTree>
      <p:nvGrpSpPr>
        <p:cNvPr id="444" name="Shape 444"/>
        <p:cNvGrpSpPr/>
        <p:nvPr/>
      </p:nvGrpSpPr>
      <p:grpSpPr>
        <a:xfrm>
          <a:off x="0" y="0"/>
          <a:ext cx="0" cy="0"/>
          <a:chOff x="0" y="0"/>
          <a:chExt cx="0" cy="0"/>
        </a:xfrm>
      </p:grpSpPr>
      <p:sp>
        <p:nvSpPr>
          <p:cNvPr id="445" name="Google Shape;445;p5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46" name="Google Shape;446;p57"/>
          <p:cNvSpPr txBox="1"/>
          <p:nvPr>
            <p:ph idx="1" type="subTitle"/>
          </p:nvPr>
        </p:nvSpPr>
        <p:spPr>
          <a:xfrm>
            <a:off x="431725" y="1152975"/>
            <a:ext cx="4030800" cy="1609200"/>
          </a:xfrm>
          <a:prstGeom prst="rect">
            <a:avLst/>
          </a:prstGeom>
          <a:solidFill>
            <a:schemeClr val="lt2"/>
          </a:solidFill>
        </p:spPr>
        <p:txBody>
          <a:bodyPr anchorCtr="0" anchor="ctr" bIns="91425" lIns="182875" spcFirstLastPara="1" rIns="182875" wrap="square" tIns="91425">
            <a:noAutofit/>
          </a:bodyPr>
          <a:lstStyle>
            <a:lvl1pPr lvl="0" algn="ctr">
              <a:spcBef>
                <a:spcPts val="0"/>
              </a:spcBef>
              <a:spcAft>
                <a:spcPts val="0"/>
              </a:spcAft>
              <a:buSzPts val="1800"/>
              <a:buFont typeface="Inter Black"/>
              <a:buNone/>
              <a:defRPr sz="1800">
                <a:solidFill>
                  <a:schemeClr val="accent1"/>
                </a:solidFill>
                <a:latin typeface="Inter Black"/>
                <a:ea typeface="Inter Black"/>
                <a:cs typeface="Inter Black"/>
                <a:sym typeface="Inter Black"/>
              </a:defRPr>
            </a:lvl1pPr>
            <a:lvl2pPr lvl="1"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2pPr>
            <a:lvl3pPr lvl="2"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3pPr>
            <a:lvl4pPr lvl="3"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4pPr>
            <a:lvl5pPr lvl="4"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5pPr>
            <a:lvl6pPr lvl="5"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6pPr>
            <a:lvl7pPr lvl="6"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7pPr>
            <a:lvl8pPr lvl="7"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8pPr>
            <a:lvl9pPr lvl="8" algn="ctr">
              <a:spcBef>
                <a:spcPts val="1000"/>
              </a:spcBef>
              <a:spcAft>
                <a:spcPts val="1000"/>
              </a:spcAft>
              <a:buSzPts val="1800"/>
              <a:buFont typeface="Inter Black"/>
              <a:buNone/>
              <a:defRPr sz="1800">
                <a:solidFill>
                  <a:schemeClr val="accent1"/>
                </a:solidFill>
                <a:latin typeface="Inter Black"/>
                <a:ea typeface="Inter Black"/>
                <a:cs typeface="Inter Black"/>
                <a:sym typeface="Inter Black"/>
              </a:defRPr>
            </a:lvl9pPr>
          </a:lstStyle>
          <a:p/>
        </p:txBody>
      </p:sp>
      <p:sp>
        <p:nvSpPr>
          <p:cNvPr id="447" name="Google Shape;447;p57"/>
          <p:cNvSpPr txBox="1"/>
          <p:nvPr>
            <p:ph idx="2" type="subTitle"/>
          </p:nvPr>
        </p:nvSpPr>
        <p:spPr>
          <a:xfrm>
            <a:off x="4681529" y="1152975"/>
            <a:ext cx="4030800" cy="1609200"/>
          </a:xfrm>
          <a:prstGeom prst="rect">
            <a:avLst/>
          </a:prstGeom>
          <a:solidFill>
            <a:schemeClr val="lt2"/>
          </a:solidFill>
        </p:spPr>
        <p:txBody>
          <a:bodyPr anchorCtr="0" anchor="ctr" bIns="91425" lIns="182875" spcFirstLastPara="1" rIns="182875" wrap="square" tIns="91425">
            <a:noAutofit/>
          </a:bodyPr>
          <a:lstStyle>
            <a:lvl1pPr lvl="0" algn="ctr">
              <a:spcBef>
                <a:spcPts val="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1pPr>
            <a:lvl2pPr lvl="1"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2pPr>
            <a:lvl3pPr lvl="2"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3pPr>
            <a:lvl4pPr lvl="3"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4pPr>
            <a:lvl5pPr lvl="4"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5pPr>
            <a:lvl6pPr lvl="5"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6pPr>
            <a:lvl7pPr lvl="6"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7pPr>
            <a:lvl8pPr lvl="7"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8pPr>
            <a:lvl9pPr lvl="8" algn="ctr">
              <a:spcBef>
                <a:spcPts val="1000"/>
              </a:spcBef>
              <a:spcAft>
                <a:spcPts val="1000"/>
              </a:spcAft>
              <a:buClr>
                <a:schemeClr val="accent2"/>
              </a:buClr>
              <a:buSzPts val="1800"/>
              <a:buFont typeface="Inter Black"/>
              <a:buNone/>
              <a:defRPr sz="1800">
                <a:solidFill>
                  <a:schemeClr val="accent2"/>
                </a:solidFill>
                <a:latin typeface="Inter Black"/>
                <a:ea typeface="Inter Black"/>
                <a:cs typeface="Inter Black"/>
                <a:sym typeface="Inter Black"/>
              </a:defRPr>
            </a:lvl9pPr>
          </a:lstStyle>
          <a:p/>
        </p:txBody>
      </p:sp>
      <p:sp>
        <p:nvSpPr>
          <p:cNvPr id="448" name="Google Shape;448;p57"/>
          <p:cNvSpPr txBox="1"/>
          <p:nvPr>
            <p:ph idx="3" type="subTitle"/>
          </p:nvPr>
        </p:nvSpPr>
        <p:spPr>
          <a:xfrm>
            <a:off x="431725" y="2946196"/>
            <a:ext cx="4030800" cy="1609200"/>
          </a:xfrm>
          <a:prstGeom prst="rect">
            <a:avLst/>
          </a:prstGeom>
          <a:solidFill>
            <a:schemeClr val="lt2"/>
          </a:solidFill>
        </p:spPr>
        <p:txBody>
          <a:bodyPr anchorCtr="0" anchor="ctr" bIns="91425" lIns="182875" spcFirstLastPara="1" rIns="182875" wrap="square" tIns="91425">
            <a:noAutofit/>
          </a:bodyPr>
          <a:lstStyle>
            <a:lvl1pPr lvl="0" algn="ctr">
              <a:spcBef>
                <a:spcPts val="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1pPr>
            <a:lvl2pPr lvl="1"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2pPr>
            <a:lvl3pPr lvl="2"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3pPr>
            <a:lvl4pPr lvl="3"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4pPr>
            <a:lvl5pPr lvl="4"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5pPr>
            <a:lvl6pPr lvl="5"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6pPr>
            <a:lvl7pPr lvl="6"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7pPr>
            <a:lvl8pPr lvl="7"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8pPr>
            <a:lvl9pPr lvl="8" algn="ctr">
              <a:spcBef>
                <a:spcPts val="1000"/>
              </a:spcBef>
              <a:spcAft>
                <a:spcPts val="1000"/>
              </a:spcAft>
              <a:buClr>
                <a:schemeClr val="accent3"/>
              </a:buClr>
              <a:buSzPts val="1800"/>
              <a:buFont typeface="Inter Black"/>
              <a:buNone/>
              <a:defRPr sz="1800">
                <a:solidFill>
                  <a:schemeClr val="accent3"/>
                </a:solidFill>
                <a:latin typeface="Inter Black"/>
                <a:ea typeface="Inter Black"/>
                <a:cs typeface="Inter Black"/>
                <a:sym typeface="Inter Black"/>
              </a:defRPr>
            </a:lvl9pPr>
          </a:lstStyle>
          <a:p/>
        </p:txBody>
      </p:sp>
      <p:sp>
        <p:nvSpPr>
          <p:cNvPr id="449" name="Google Shape;449;p57"/>
          <p:cNvSpPr txBox="1"/>
          <p:nvPr>
            <p:ph idx="4" type="subTitle"/>
          </p:nvPr>
        </p:nvSpPr>
        <p:spPr>
          <a:xfrm>
            <a:off x="4681529" y="2946196"/>
            <a:ext cx="4030800" cy="1609200"/>
          </a:xfrm>
          <a:prstGeom prst="rect">
            <a:avLst/>
          </a:prstGeom>
          <a:solidFill>
            <a:schemeClr val="lt2"/>
          </a:solidFill>
        </p:spPr>
        <p:txBody>
          <a:bodyPr anchorCtr="0" anchor="ctr" bIns="91425" lIns="182875" spcFirstLastPara="1" rIns="182875" wrap="square" tIns="91425">
            <a:noAutofit/>
          </a:bodyPr>
          <a:lstStyle>
            <a:lvl1pPr lvl="0" algn="ctr">
              <a:spcBef>
                <a:spcPts val="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1pPr>
            <a:lvl2pPr lvl="1"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2pPr>
            <a:lvl3pPr lvl="2"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3pPr>
            <a:lvl4pPr lvl="3"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4pPr>
            <a:lvl5pPr lvl="4"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5pPr>
            <a:lvl6pPr lvl="5"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6pPr>
            <a:lvl7pPr lvl="6"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7pPr>
            <a:lvl8pPr lvl="7"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8pPr>
            <a:lvl9pPr lvl="8" algn="ctr">
              <a:spcBef>
                <a:spcPts val="1000"/>
              </a:spcBef>
              <a:spcAft>
                <a:spcPts val="1000"/>
              </a:spcAft>
              <a:buClr>
                <a:schemeClr val="accent5"/>
              </a:buClr>
              <a:buSzPts val="1800"/>
              <a:buFont typeface="Inter Black"/>
              <a:buNone/>
              <a:defRPr sz="1800">
                <a:solidFill>
                  <a:schemeClr val="accent5"/>
                </a:solidFill>
                <a:latin typeface="Inter Black"/>
                <a:ea typeface="Inter Black"/>
                <a:cs typeface="Inter Black"/>
                <a:sym typeface="Inter Black"/>
              </a:defRPr>
            </a:lvl9pPr>
          </a:lstStyle>
          <a:p/>
        </p:txBody>
      </p:sp>
      <p:sp>
        <p:nvSpPr>
          <p:cNvPr id="450" name="Google Shape;450;p57"/>
          <p:cNvSpPr txBox="1"/>
          <p:nvPr>
            <p:ph idx="5"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451" name="Google Shape;451;p57"/>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_5 boxes">
  <p:cSld name="SECTION_HEADER_1_1_1_1_1_1">
    <p:spTree>
      <p:nvGrpSpPr>
        <p:cNvPr id="452" name="Shape 452"/>
        <p:cNvGrpSpPr/>
        <p:nvPr/>
      </p:nvGrpSpPr>
      <p:grpSpPr>
        <a:xfrm>
          <a:off x="0" y="0"/>
          <a:ext cx="0" cy="0"/>
          <a:chOff x="0" y="0"/>
          <a:chExt cx="0" cy="0"/>
        </a:xfrm>
      </p:grpSpPr>
      <p:sp>
        <p:nvSpPr>
          <p:cNvPr id="453" name="Google Shape;453;p5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54" name="Google Shape;454;p58"/>
          <p:cNvSpPr txBox="1"/>
          <p:nvPr>
            <p:ph idx="1" type="subTitle"/>
          </p:nvPr>
        </p:nvSpPr>
        <p:spPr>
          <a:xfrm>
            <a:off x="431725" y="1152975"/>
            <a:ext cx="2631900" cy="1609200"/>
          </a:xfrm>
          <a:prstGeom prst="rect">
            <a:avLst/>
          </a:prstGeom>
          <a:solidFill>
            <a:schemeClr val="lt2"/>
          </a:solidFill>
        </p:spPr>
        <p:txBody>
          <a:bodyPr anchorCtr="0" anchor="ctr" bIns="91425" lIns="182875" spcFirstLastPara="1" rIns="182875" wrap="square" tIns="91425">
            <a:noAutofit/>
          </a:bodyPr>
          <a:lstStyle>
            <a:lvl1pPr lvl="0" algn="ctr">
              <a:spcBef>
                <a:spcPts val="0"/>
              </a:spcBef>
              <a:spcAft>
                <a:spcPts val="0"/>
              </a:spcAft>
              <a:buSzPts val="1800"/>
              <a:buFont typeface="Inter Black"/>
              <a:buNone/>
              <a:defRPr sz="1800">
                <a:solidFill>
                  <a:schemeClr val="accent1"/>
                </a:solidFill>
                <a:latin typeface="Inter Black"/>
                <a:ea typeface="Inter Black"/>
                <a:cs typeface="Inter Black"/>
                <a:sym typeface="Inter Black"/>
              </a:defRPr>
            </a:lvl1pPr>
            <a:lvl2pPr lvl="1"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2pPr>
            <a:lvl3pPr lvl="2"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3pPr>
            <a:lvl4pPr lvl="3"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4pPr>
            <a:lvl5pPr lvl="4"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5pPr>
            <a:lvl6pPr lvl="5"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6pPr>
            <a:lvl7pPr lvl="6"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7pPr>
            <a:lvl8pPr lvl="7" algn="ctr">
              <a:spcBef>
                <a:spcPts val="1000"/>
              </a:spcBef>
              <a:spcAft>
                <a:spcPts val="0"/>
              </a:spcAft>
              <a:buSzPts val="1800"/>
              <a:buFont typeface="Inter Black"/>
              <a:buNone/>
              <a:defRPr sz="1800">
                <a:solidFill>
                  <a:schemeClr val="accent1"/>
                </a:solidFill>
                <a:latin typeface="Inter Black"/>
                <a:ea typeface="Inter Black"/>
                <a:cs typeface="Inter Black"/>
                <a:sym typeface="Inter Black"/>
              </a:defRPr>
            </a:lvl8pPr>
            <a:lvl9pPr lvl="8" algn="ctr">
              <a:spcBef>
                <a:spcPts val="1000"/>
              </a:spcBef>
              <a:spcAft>
                <a:spcPts val="1000"/>
              </a:spcAft>
              <a:buSzPts val="1800"/>
              <a:buFont typeface="Inter Black"/>
              <a:buNone/>
              <a:defRPr sz="1800">
                <a:solidFill>
                  <a:schemeClr val="accent1"/>
                </a:solidFill>
                <a:latin typeface="Inter Black"/>
                <a:ea typeface="Inter Black"/>
                <a:cs typeface="Inter Black"/>
                <a:sym typeface="Inter Black"/>
              </a:defRPr>
            </a:lvl9pPr>
          </a:lstStyle>
          <a:p/>
        </p:txBody>
      </p:sp>
      <p:sp>
        <p:nvSpPr>
          <p:cNvPr id="455" name="Google Shape;455;p58"/>
          <p:cNvSpPr txBox="1"/>
          <p:nvPr>
            <p:ph idx="2" type="subTitle"/>
          </p:nvPr>
        </p:nvSpPr>
        <p:spPr>
          <a:xfrm>
            <a:off x="3256073" y="1152975"/>
            <a:ext cx="2631900" cy="1609200"/>
          </a:xfrm>
          <a:prstGeom prst="rect">
            <a:avLst/>
          </a:prstGeom>
          <a:solidFill>
            <a:schemeClr val="lt2"/>
          </a:solidFill>
        </p:spPr>
        <p:txBody>
          <a:bodyPr anchorCtr="0" anchor="ctr" bIns="91425" lIns="182875" spcFirstLastPara="1" rIns="182875" wrap="square" tIns="91425">
            <a:noAutofit/>
          </a:bodyPr>
          <a:lstStyle>
            <a:lvl1pPr lvl="0" algn="ctr">
              <a:spcBef>
                <a:spcPts val="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1pPr>
            <a:lvl2pPr lvl="1"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2pPr>
            <a:lvl3pPr lvl="2"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3pPr>
            <a:lvl4pPr lvl="3"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4pPr>
            <a:lvl5pPr lvl="4"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5pPr>
            <a:lvl6pPr lvl="5"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6pPr>
            <a:lvl7pPr lvl="6"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7pPr>
            <a:lvl8pPr lvl="7" algn="ctr">
              <a:spcBef>
                <a:spcPts val="1000"/>
              </a:spcBef>
              <a:spcAft>
                <a:spcPts val="0"/>
              </a:spcAft>
              <a:buClr>
                <a:schemeClr val="accent2"/>
              </a:buClr>
              <a:buSzPts val="1800"/>
              <a:buFont typeface="Inter Black"/>
              <a:buNone/>
              <a:defRPr sz="1800">
                <a:solidFill>
                  <a:schemeClr val="accent2"/>
                </a:solidFill>
                <a:latin typeface="Inter Black"/>
                <a:ea typeface="Inter Black"/>
                <a:cs typeface="Inter Black"/>
                <a:sym typeface="Inter Black"/>
              </a:defRPr>
            </a:lvl8pPr>
            <a:lvl9pPr lvl="8" algn="ctr">
              <a:spcBef>
                <a:spcPts val="1000"/>
              </a:spcBef>
              <a:spcAft>
                <a:spcPts val="1000"/>
              </a:spcAft>
              <a:buClr>
                <a:schemeClr val="accent2"/>
              </a:buClr>
              <a:buSzPts val="1800"/>
              <a:buFont typeface="Inter Black"/>
              <a:buNone/>
              <a:defRPr sz="1800">
                <a:solidFill>
                  <a:schemeClr val="accent2"/>
                </a:solidFill>
                <a:latin typeface="Inter Black"/>
                <a:ea typeface="Inter Black"/>
                <a:cs typeface="Inter Black"/>
                <a:sym typeface="Inter Black"/>
              </a:defRPr>
            </a:lvl9pPr>
          </a:lstStyle>
          <a:p/>
        </p:txBody>
      </p:sp>
      <p:sp>
        <p:nvSpPr>
          <p:cNvPr id="456" name="Google Shape;456;p58"/>
          <p:cNvSpPr txBox="1"/>
          <p:nvPr>
            <p:ph idx="3" type="subTitle"/>
          </p:nvPr>
        </p:nvSpPr>
        <p:spPr>
          <a:xfrm>
            <a:off x="1838325" y="2946198"/>
            <a:ext cx="2631900" cy="1609200"/>
          </a:xfrm>
          <a:prstGeom prst="rect">
            <a:avLst/>
          </a:prstGeom>
          <a:solidFill>
            <a:schemeClr val="lt2"/>
          </a:solidFill>
        </p:spPr>
        <p:txBody>
          <a:bodyPr anchorCtr="0" anchor="ctr" bIns="91425" lIns="182875" spcFirstLastPara="1" rIns="182875" wrap="square" tIns="91425">
            <a:noAutofit/>
          </a:bodyPr>
          <a:lstStyle>
            <a:lvl1pPr lvl="0" algn="ctr">
              <a:spcBef>
                <a:spcPts val="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1pPr>
            <a:lvl2pPr lvl="1"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2pPr>
            <a:lvl3pPr lvl="2"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3pPr>
            <a:lvl4pPr lvl="3"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4pPr>
            <a:lvl5pPr lvl="4"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5pPr>
            <a:lvl6pPr lvl="5"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6pPr>
            <a:lvl7pPr lvl="6"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7pPr>
            <a:lvl8pPr lvl="7" algn="ctr">
              <a:spcBef>
                <a:spcPts val="1000"/>
              </a:spcBef>
              <a:spcAft>
                <a:spcPts val="0"/>
              </a:spcAft>
              <a:buClr>
                <a:schemeClr val="accent5"/>
              </a:buClr>
              <a:buSzPts val="1800"/>
              <a:buFont typeface="Inter Black"/>
              <a:buNone/>
              <a:defRPr sz="1800">
                <a:solidFill>
                  <a:schemeClr val="accent5"/>
                </a:solidFill>
                <a:latin typeface="Inter Black"/>
                <a:ea typeface="Inter Black"/>
                <a:cs typeface="Inter Black"/>
                <a:sym typeface="Inter Black"/>
              </a:defRPr>
            </a:lvl8pPr>
            <a:lvl9pPr lvl="8" algn="ctr">
              <a:spcBef>
                <a:spcPts val="1000"/>
              </a:spcBef>
              <a:spcAft>
                <a:spcPts val="1000"/>
              </a:spcAft>
              <a:buClr>
                <a:schemeClr val="accent5"/>
              </a:buClr>
              <a:buSzPts val="1800"/>
              <a:buFont typeface="Inter Black"/>
              <a:buNone/>
              <a:defRPr sz="1800">
                <a:solidFill>
                  <a:schemeClr val="accent5"/>
                </a:solidFill>
                <a:latin typeface="Inter Black"/>
                <a:ea typeface="Inter Black"/>
                <a:cs typeface="Inter Black"/>
                <a:sym typeface="Inter Black"/>
              </a:defRPr>
            </a:lvl9pPr>
          </a:lstStyle>
          <a:p/>
        </p:txBody>
      </p:sp>
      <p:sp>
        <p:nvSpPr>
          <p:cNvPr id="457" name="Google Shape;457;p58"/>
          <p:cNvSpPr txBox="1"/>
          <p:nvPr>
            <p:ph idx="4" type="subTitle"/>
          </p:nvPr>
        </p:nvSpPr>
        <p:spPr>
          <a:xfrm>
            <a:off x="4673770" y="2946198"/>
            <a:ext cx="2631900" cy="1609200"/>
          </a:xfrm>
          <a:prstGeom prst="rect">
            <a:avLst/>
          </a:prstGeom>
          <a:solidFill>
            <a:schemeClr val="lt2"/>
          </a:solidFill>
        </p:spPr>
        <p:txBody>
          <a:bodyPr anchorCtr="0" anchor="ctr" bIns="91425" lIns="182875" spcFirstLastPara="1" rIns="182875" wrap="square" tIns="91425">
            <a:noAutofit/>
          </a:bodyPr>
          <a:lstStyle>
            <a:lvl1pPr lvl="0" algn="ctr">
              <a:spcBef>
                <a:spcPts val="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1pPr>
            <a:lvl2pPr lvl="1"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2pPr>
            <a:lvl3pPr lvl="2"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3pPr>
            <a:lvl4pPr lvl="3"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4pPr>
            <a:lvl5pPr lvl="4"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5pPr>
            <a:lvl6pPr lvl="5"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6pPr>
            <a:lvl7pPr lvl="6"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7pPr>
            <a:lvl8pPr lvl="7" algn="ctr">
              <a:spcBef>
                <a:spcPts val="1000"/>
              </a:spcBef>
              <a:spcAft>
                <a:spcPts val="0"/>
              </a:spcAft>
              <a:buClr>
                <a:schemeClr val="accent4"/>
              </a:buClr>
              <a:buSzPts val="1800"/>
              <a:buFont typeface="Inter Black"/>
              <a:buNone/>
              <a:defRPr sz="1800">
                <a:solidFill>
                  <a:schemeClr val="accent4"/>
                </a:solidFill>
                <a:latin typeface="Inter Black"/>
                <a:ea typeface="Inter Black"/>
                <a:cs typeface="Inter Black"/>
                <a:sym typeface="Inter Black"/>
              </a:defRPr>
            </a:lvl8pPr>
            <a:lvl9pPr lvl="8" algn="ctr">
              <a:spcBef>
                <a:spcPts val="1000"/>
              </a:spcBef>
              <a:spcAft>
                <a:spcPts val="1000"/>
              </a:spcAft>
              <a:buClr>
                <a:schemeClr val="accent4"/>
              </a:buClr>
              <a:buSzPts val="1800"/>
              <a:buFont typeface="Inter Black"/>
              <a:buNone/>
              <a:defRPr sz="1800">
                <a:solidFill>
                  <a:schemeClr val="accent4"/>
                </a:solidFill>
                <a:latin typeface="Inter Black"/>
                <a:ea typeface="Inter Black"/>
                <a:cs typeface="Inter Black"/>
                <a:sym typeface="Inter Black"/>
              </a:defRPr>
            </a:lvl9pPr>
          </a:lstStyle>
          <a:p/>
        </p:txBody>
      </p:sp>
      <p:sp>
        <p:nvSpPr>
          <p:cNvPr id="458" name="Google Shape;458;p58"/>
          <p:cNvSpPr txBox="1"/>
          <p:nvPr>
            <p:ph idx="5" type="subTitle"/>
          </p:nvPr>
        </p:nvSpPr>
        <p:spPr>
          <a:xfrm>
            <a:off x="6080420" y="1152975"/>
            <a:ext cx="2631900" cy="1609200"/>
          </a:xfrm>
          <a:prstGeom prst="rect">
            <a:avLst/>
          </a:prstGeom>
          <a:solidFill>
            <a:schemeClr val="lt2"/>
          </a:solidFill>
        </p:spPr>
        <p:txBody>
          <a:bodyPr anchorCtr="0" anchor="ctr" bIns="91425" lIns="182875" spcFirstLastPara="1" rIns="182875" wrap="square" tIns="91425">
            <a:noAutofit/>
          </a:bodyPr>
          <a:lstStyle>
            <a:lvl1pPr lvl="0" algn="ctr">
              <a:spcBef>
                <a:spcPts val="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1pPr>
            <a:lvl2pPr lvl="1"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2pPr>
            <a:lvl3pPr lvl="2"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3pPr>
            <a:lvl4pPr lvl="3"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4pPr>
            <a:lvl5pPr lvl="4"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5pPr>
            <a:lvl6pPr lvl="5"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6pPr>
            <a:lvl7pPr lvl="6"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7pPr>
            <a:lvl8pPr lvl="7" algn="ctr">
              <a:spcBef>
                <a:spcPts val="1000"/>
              </a:spcBef>
              <a:spcAft>
                <a:spcPts val="0"/>
              </a:spcAft>
              <a:buClr>
                <a:schemeClr val="accent3"/>
              </a:buClr>
              <a:buSzPts val="1800"/>
              <a:buFont typeface="Inter Black"/>
              <a:buNone/>
              <a:defRPr sz="1800">
                <a:solidFill>
                  <a:schemeClr val="accent3"/>
                </a:solidFill>
                <a:latin typeface="Inter Black"/>
                <a:ea typeface="Inter Black"/>
                <a:cs typeface="Inter Black"/>
                <a:sym typeface="Inter Black"/>
              </a:defRPr>
            </a:lvl8pPr>
            <a:lvl9pPr lvl="8" algn="ctr">
              <a:spcBef>
                <a:spcPts val="1000"/>
              </a:spcBef>
              <a:spcAft>
                <a:spcPts val="1000"/>
              </a:spcAft>
              <a:buClr>
                <a:schemeClr val="accent3"/>
              </a:buClr>
              <a:buSzPts val="1800"/>
              <a:buFont typeface="Inter Black"/>
              <a:buNone/>
              <a:defRPr sz="1800">
                <a:solidFill>
                  <a:schemeClr val="accent3"/>
                </a:solidFill>
                <a:latin typeface="Inter Black"/>
                <a:ea typeface="Inter Black"/>
                <a:cs typeface="Inter Black"/>
                <a:sym typeface="Inter Black"/>
              </a:defRPr>
            </a:lvl9pPr>
          </a:lstStyle>
          <a:p/>
        </p:txBody>
      </p:sp>
      <p:sp>
        <p:nvSpPr>
          <p:cNvPr id="459" name="Google Shape;459;p58"/>
          <p:cNvSpPr txBox="1"/>
          <p:nvPr>
            <p:ph idx="6"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460" name="Google Shape;460;p58"/>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_quote - image, quote, subtitle, body">
  <p:cSld name="TITLE_AND_BODY_3_1_1_1_1_1_1">
    <p:spTree>
      <p:nvGrpSpPr>
        <p:cNvPr id="461" name="Shape 461"/>
        <p:cNvGrpSpPr/>
        <p:nvPr/>
      </p:nvGrpSpPr>
      <p:grpSpPr>
        <a:xfrm>
          <a:off x="0" y="0"/>
          <a:ext cx="0" cy="0"/>
          <a:chOff x="0" y="0"/>
          <a:chExt cx="0" cy="0"/>
        </a:xfrm>
      </p:grpSpPr>
      <p:sp>
        <p:nvSpPr>
          <p:cNvPr id="462" name="Google Shape;462;p59"/>
          <p:cNvSpPr/>
          <p:nvPr/>
        </p:nvSpPr>
        <p:spPr>
          <a:xfrm flipH="1">
            <a:off x="0" y="-125"/>
            <a:ext cx="40542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463" name="Google Shape;463;p5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64" name="Google Shape;464;p59"/>
          <p:cNvSpPr txBox="1"/>
          <p:nvPr>
            <p:ph idx="1" type="body"/>
          </p:nvPr>
        </p:nvSpPr>
        <p:spPr>
          <a:xfrm>
            <a:off x="4498825" y="1597200"/>
            <a:ext cx="4143300" cy="19044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Font typeface="Inter Black"/>
              <a:buChar char="●"/>
              <a:defRPr sz="1600">
                <a:solidFill>
                  <a:schemeClr val="accent1"/>
                </a:solidFill>
                <a:latin typeface="Inter Black"/>
                <a:ea typeface="Inter Black"/>
                <a:cs typeface="Inter Black"/>
                <a:sym typeface="Inter Black"/>
              </a:defRPr>
            </a:lvl1pPr>
            <a:lvl2pPr indent="-330200" lvl="1" marL="91440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2pPr>
            <a:lvl3pPr indent="-330200" lvl="2" marL="137160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3pPr>
            <a:lvl4pPr indent="-330200" lvl="3" marL="182880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4pPr>
            <a:lvl5pPr indent="-330200" lvl="4" marL="228600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5pPr>
            <a:lvl6pPr indent="-330200" lvl="5" marL="274320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6pPr>
            <a:lvl7pPr indent="-330200" lvl="6" marL="320040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7pPr>
            <a:lvl8pPr indent="-330200" lvl="7" marL="3657600">
              <a:spcBef>
                <a:spcPts val="1000"/>
              </a:spcBef>
              <a:spcAft>
                <a:spcPts val="0"/>
              </a:spcAft>
              <a:buSzPts val="1600"/>
              <a:buFont typeface="Inter Black"/>
              <a:buChar char="●"/>
              <a:defRPr>
                <a:solidFill>
                  <a:schemeClr val="accent1"/>
                </a:solidFill>
                <a:latin typeface="Inter Black"/>
                <a:ea typeface="Inter Black"/>
                <a:cs typeface="Inter Black"/>
                <a:sym typeface="Inter Black"/>
              </a:defRPr>
            </a:lvl8pPr>
            <a:lvl9pPr indent="-330200" lvl="8" marL="4114800">
              <a:spcBef>
                <a:spcPts val="1000"/>
              </a:spcBef>
              <a:spcAft>
                <a:spcPts val="1000"/>
              </a:spcAft>
              <a:buSzPts val="1600"/>
              <a:buFont typeface="Inter Black"/>
              <a:buChar char="●"/>
              <a:defRPr>
                <a:solidFill>
                  <a:schemeClr val="accent1"/>
                </a:solidFill>
                <a:latin typeface="Inter Black"/>
                <a:ea typeface="Inter Black"/>
                <a:cs typeface="Inter Black"/>
                <a:sym typeface="Inter Black"/>
              </a:defRPr>
            </a:lvl9pPr>
          </a:lstStyle>
          <a:p/>
        </p:txBody>
      </p:sp>
      <p:pic>
        <p:nvPicPr>
          <p:cNvPr id="465" name="Google Shape;465;p59"/>
          <p:cNvPicPr preferRelativeResize="0"/>
          <p:nvPr/>
        </p:nvPicPr>
        <p:blipFill>
          <a:blip r:embed="rId2">
            <a:alphaModFix/>
          </a:blip>
          <a:stretch>
            <a:fillRect/>
          </a:stretch>
        </p:blipFill>
        <p:spPr>
          <a:xfrm>
            <a:off x="4498825" y="1152475"/>
            <a:ext cx="301158" cy="278973"/>
          </a:xfrm>
          <a:prstGeom prst="rect">
            <a:avLst/>
          </a:prstGeom>
          <a:noFill/>
          <a:ln>
            <a:noFill/>
          </a:ln>
        </p:spPr>
      </p:pic>
      <p:sp>
        <p:nvSpPr>
          <p:cNvPr id="466" name="Google Shape;466;p59"/>
          <p:cNvSpPr txBox="1"/>
          <p:nvPr>
            <p:ph idx="2" type="subTitle"/>
          </p:nvPr>
        </p:nvSpPr>
        <p:spPr>
          <a:xfrm>
            <a:off x="431725" y="1597200"/>
            <a:ext cx="3354000" cy="322200"/>
          </a:xfrm>
          <a:prstGeom prst="rect">
            <a:avLst/>
          </a:prstGeom>
        </p:spPr>
        <p:txBody>
          <a:bodyPr anchorCtr="0" anchor="t" bIns="0" lIns="0" spcFirstLastPara="1" rIns="0" wrap="square" tIns="0">
            <a:noAutofit/>
          </a:bodyPr>
          <a:lstStyle>
            <a:lvl1pPr lvl="0">
              <a:lnSpc>
                <a:spcPct val="100000"/>
              </a:lnSpc>
              <a:spcBef>
                <a:spcPts val="0"/>
              </a:spcBef>
              <a:spcAft>
                <a:spcPts val="0"/>
              </a:spcAft>
              <a:buSzPts val="1600"/>
              <a:buNone/>
              <a:defRPr b="1">
                <a:solidFill>
                  <a:schemeClr val="accent1"/>
                </a:solidFill>
              </a:defRPr>
            </a:lvl1pPr>
            <a:lvl2pPr lvl="1">
              <a:lnSpc>
                <a:spcPct val="100000"/>
              </a:lnSpc>
              <a:spcBef>
                <a:spcPts val="0"/>
              </a:spcBef>
              <a:spcAft>
                <a:spcPts val="0"/>
              </a:spcAft>
              <a:buSzPts val="1600"/>
              <a:buNone/>
              <a:defRPr b="1">
                <a:solidFill>
                  <a:schemeClr val="accent1"/>
                </a:solidFill>
              </a:defRPr>
            </a:lvl2pPr>
            <a:lvl3pPr lvl="2">
              <a:lnSpc>
                <a:spcPct val="100000"/>
              </a:lnSpc>
              <a:spcBef>
                <a:spcPts val="0"/>
              </a:spcBef>
              <a:spcAft>
                <a:spcPts val="0"/>
              </a:spcAft>
              <a:buSzPts val="1600"/>
              <a:buNone/>
              <a:defRPr b="1">
                <a:solidFill>
                  <a:schemeClr val="accent1"/>
                </a:solidFill>
              </a:defRPr>
            </a:lvl3pPr>
            <a:lvl4pPr lvl="3">
              <a:lnSpc>
                <a:spcPct val="100000"/>
              </a:lnSpc>
              <a:spcBef>
                <a:spcPts val="0"/>
              </a:spcBef>
              <a:spcAft>
                <a:spcPts val="0"/>
              </a:spcAft>
              <a:buSzPts val="1600"/>
              <a:buNone/>
              <a:defRPr b="1">
                <a:solidFill>
                  <a:schemeClr val="accent1"/>
                </a:solidFill>
              </a:defRPr>
            </a:lvl4pPr>
            <a:lvl5pPr lvl="4">
              <a:lnSpc>
                <a:spcPct val="100000"/>
              </a:lnSpc>
              <a:spcBef>
                <a:spcPts val="0"/>
              </a:spcBef>
              <a:spcAft>
                <a:spcPts val="0"/>
              </a:spcAft>
              <a:buSzPts val="1600"/>
              <a:buNone/>
              <a:defRPr b="1">
                <a:solidFill>
                  <a:schemeClr val="accent1"/>
                </a:solidFill>
              </a:defRPr>
            </a:lvl5pPr>
            <a:lvl6pPr lvl="5">
              <a:lnSpc>
                <a:spcPct val="100000"/>
              </a:lnSpc>
              <a:spcBef>
                <a:spcPts val="0"/>
              </a:spcBef>
              <a:spcAft>
                <a:spcPts val="0"/>
              </a:spcAft>
              <a:buSzPts val="1600"/>
              <a:buNone/>
              <a:defRPr b="1">
                <a:solidFill>
                  <a:schemeClr val="accent1"/>
                </a:solidFill>
              </a:defRPr>
            </a:lvl6pPr>
            <a:lvl7pPr lvl="6">
              <a:lnSpc>
                <a:spcPct val="100000"/>
              </a:lnSpc>
              <a:spcBef>
                <a:spcPts val="0"/>
              </a:spcBef>
              <a:spcAft>
                <a:spcPts val="0"/>
              </a:spcAft>
              <a:buSzPts val="1600"/>
              <a:buNone/>
              <a:defRPr b="1">
                <a:solidFill>
                  <a:schemeClr val="accent1"/>
                </a:solidFill>
              </a:defRPr>
            </a:lvl7pPr>
            <a:lvl8pPr lvl="7">
              <a:lnSpc>
                <a:spcPct val="100000"/>
              </a:lnSpc>
              <a:spcBef>
                <a:spcPts val="0"/>
              </a:spcBef>
              <a:spcAft>
                <a:spcPts val="0"/>
              </a:spcAft>
              <a:buSzPts val="1600"/>
              <a:buNone/>
              <a:defRPr b="1">
                <a:solidFill>
                  <a:schemeClr val="accent1"/>
                </a:solidFill>
              </a:defRPr>
            </a:lvl8pPr>
            <a:lvl9pPr lvl="8">
              <a:lnSpc>
                <a:spcPct val="100000"/>
              </a:lnSpc>
              <a:spcBef>
                <a:spcPts val="0"/>
              </a:spcBef>
              <a:spcAft>
                <a:spcPts val="0"/>
              </a:spcAft>
              <a:buSzPts val="1600"/>
              <a:buNone/>
              <a:defRPr b="1">
                <a:solidFill>
                  <a:schemeClr val="accent1"/>
                </a:solidFill>
              </a:defRPr>
            </a:lvl9pPr>
          </a:lstStyle>
          <a:p/>
        </p:txBody>
      </p:sp>
      <p:sp>
        <p:nvSpPr>
          <p:cNvPr id="467" name="Google Shape;467;p59"/>
          <p:cNvSpPr txBox="1"/>
          <p:nvPr>
            <p:ph idx="3" type="body"/>
          </p:nvPr>
        </p:nvSpPr>
        <p:spPr>
          <a:xfrm>
            <a:off x="431725" y="2019250"/>
            <a:ext cx="3354000" cy="2349000"/>
          </a:xfrm>
          <a:prstGeom prst="rect">
            <a:avLst/>
          </a:prstGeom>
        </p:spPr>
        <p:txBody>
          <a:bodyPr anchorCtr="0" anchor="t" bIns="0" lIns="0" spcFirstLastPara="1" rIns="0" wrap="square" tIns="0">
            <a:noAutofit/>
          </a:bodyPr>
          <a:lstStyle>
            <a:lvl1pPr indent="-317500" lvl="0" marL="457200">
              <a:spcBef>
                <a:spcPts val="0"/>
              </a:spcBef>
              <a:spcAft>
                <a:spcPts val="0"/>
              </a:spcAft>
              <a:buClr>
                <a:schemeClr val="dk1"/>
              </a:buClr>
              <a:buSzPts val="1400"/>
              <a:buChar char="●"/>
              <a:defRPr sz="1400">
                <a:solidFill>
                  <a:schemeClr val="dk1"/>
                </a:solidFill>
              </a:defRPr>
            </a:lvl1pPr>
            <a:lvl2pPr indent="-317500" lvl="1" marL="914400">
              <a:spcBef>
                <a:spcPts val="1000"/>
              </a:spcBef>
              <a:spcAft>
                <a:spcPts val="0"/>
              </a:spcAft>
              <a:buClr>
                <a:schemeClr val="dk1"/>
              </a:buClr>
              <a:buSzPts val="1400"/>
              <a:buChar char="●"/>
              <a:defRPr sz="1400">
                <a:solidFill>
                  <a:schemeClr val="dk1"/>
                </a:solidFill>
              </a:defRPr>
            </a:lvl2pPr>
            <a:lvl3pPr indent="-317500" lvl="2" marL="1371600">
              <a:spcBef>
                <a:spcPts val="1000"/>
              </a:spcBef>
              <a:spcAft>
                <a:spcPts val="0"/>
              </a:spcAft>
              <a:buClr>
                <a:schemeClr val="dk1"/>
              </a:buClr>
              <a:buSzPts val="1400"/>
              <a:buChar char="●"/>
              <a:defRPr sz="1400">
                <a:solidFill>
                  <a:schemeClr val="dk1"/>
                </a:solidFill>
              </a:defRPr>
            </a:lvl3pPr>
            <a:lvl4pPr indent="-317500" lvl="3" marL="1828800">
              <a:spcBef>
                <a:spcPts val="1000"/>
              </a:spcBef>
              <a:spcAft>
                <a:spcPts val="0"/>
              </a:spcAft>
              <a:buClr>
                <a:schemeClr val="dk1"/>
              </a:buClr>
              <a:buSzPts val="1400"/>
              <a:buChar char="●"/>
              <a:defRPr sz="1400">
                <a:solidFill>
                  <a:schemeClr val="dk1"/>
                </a:solidFill>
              </a:defRPr>
            </a:lvl4pPr>
            <a:lvl5pPr indent="-317500" lvl="4" marL="2286000">
              <a:spcBef>
                <a:spcPts val="1000"/>
              </a:spcBef>
              <a:spcAft>
                <a:spcPts val="0"/>
              </a:spcAft>
              <a:buClr>
                <a:schemeClr val="dk1"/>
              </a:buClr>
              <a:buSzPts val="1400"/>
              <a:buChar char="●"/>
              <a:defRPr sz="1400">
                <a:solidFill>
                  <a:schemeClr val="dk1"/>
                </a:solidFill>
              </a:defRPr>
            </a:lvl5pPr>
            <a:lvl6pPr indent="-317500" lvl="5" marL="2743200">
              <a:spcBef>
                <a:spcPts val="1000"/>
              </a:spcBef>
              <a:spcAft>
                <a:spcPts val="0"/>
              </a:spcAft>
              <a:buClr>
                <a:schemeClr val="dk1"/>
              </a:buClr>
              <a:buSzPts val="1400"/>
              <a:buChar char="●"/>
              <a:defRPr sz="1400">
                <a:solidFill>
                  <a:schemeClr val="dk1"/>
                </a:solidFill>
              </a:defRPr>
            </a:lvl6pPr>
            <a:lvl7pPr indent="-317500" lvl="6" marL="3200400">
              <a:spcBef>
                <a:spcPts val="1000"/>
              </a:spcBef>
              <a:spcAft>
                <a:spcPts val="0"/>
              </a:spcAft>
              <a:buClr>
                <a:schemeClr val="dk1"/>
              </a:buClr>
              <a:buSzPts val="1400"/>
              <a:buChar char="●"/>
              <a:defRPr sz="1400">
                <a:solidFill>
                  <a:schemeClr val="dk1"/>
                </a:solidFill>
              </a:defRPr>
            </a:lvl7pPr>
            <a:lvl8pPr indent="-317500" lvl="7" marL="3657600">
              <a:spcBef>
                <a:spcPts val="1000"/>
              </a:spcBef>
              <a:spcAft>
                <a:spcPts val="0"/>
              </a:spcAft>
              <a:buClr>
                <a:schemeClr val="dk1"/>
              </a:buClr>
              <a:buSzPts val="1400"/>
              <a:buChar char="●"/>
              <a:defRPr sz="1400">
                <a:solidFill>
                  <a:schemeClr val="dk1"/>
                </a:solidFill>
              </a:defRPr>
            </a:lvl8pPr>
            <a:lvl9pPr indent="-317500" lvl="8" marL="4114800">
              <a:spcBef>
                <a:spcPts val="1000"/>
              </a:spcBef>
              <a:spcAft>
                <a:spcPts val="1000"/>
              </a:spcAft>
              <a:buClr>
                <a:schemeClr val="dk1"/>
              </a:buClr>
              <a:buSzPts val="1400"/>
              <a:buChar char="●"/>
              <a:defRPr sz="1400">
                <a:solidFill>
                  <a:schemeClr val="dk1"/>
                </a:solidFill>
              </a:defRPr>
            </a:lvl9pPr>
          </a:lstStyle>
          <a:p/>
        </p:txBody>
      </p:sp>
      <p:pic>
        <p:nvPicPr>
          <p:cNvPr id="468" name="Google Shape;468;p59"/>
          <p:cNvPicPr preferRelativeResize="0"/>
          <p:nvPr/>
        </p:nvPicPr>
        <p:blipFill rotWithShape="1">
          <a:blip r:embed="rId3">
            <a:alphaModFix/>
          </a:blip>
          <a:srcRect b="1428" l="0" r="0" t="1428"/>
          <a:stretch/>
        </p:blipFill>
        <p:spPr>
          <a:xfrm>
            <a:off x="311700" y="4681475"/>
            <a:ext cx="1371602" cy="507491"/>
          </a:xfrm>
          <a:prstGeom prst="rect">
            <a:avLst/>
          </a:prstGeom>
          <a:noFill/>
          <a:ln>
            <a:noFill/>
          </a:ln>
        </p:spPr>
      </p:pic>
      <p:sp>
        <p:nvSpPr>
          <p:cNvPr id="469" name="Google Shape;469;p59"/>
          <p:cNvSpPr txBox="1"/>
          <p:nvPr>
            <p:ph idx="4" type="subTitle"/>
          </p:nvPr>
        </p:nvSpPr>
        <p:spPr>
          <a:xfrm>
            <a:off x="4498825" y="4870025"/>
            <a:ext cx="36843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470" name="Google Shape;470;p59"/>
          <p:cNvSpPr txBox="1"/>
          <p:nvPr>
            <p:ph type="title"/>
          </p:nvPr>
        </p:nvSpPr>
        <p:spPr>
          <a:xfrm>
            <a:off x="431725" y="368825"/>
            <a:ext cx="33540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_quote - image, quote">
  <p:cSld name="TITLE_AND_BODY_3_1_1_1_3">
    <p:spTree>
      <p:nvGrpSpPr>
        <p:cNvPr id="471" name="Shape 471"/>
        <p:cNvGrpSpPr/>
        <p:nvPr/>
      </p:nvGrpSpPr>
      <p:grpSpPr>
        <a:xfrm>
          <a:off x="0" y="0"/>
          <a:ext cx="0" cy="0"/>
          <a:chOff x="0" y="0"/>
          <a:chExt cx="0" cy="0"/>
        </a:xfrm>
      </p:grpSpPr>
      <p:sp>
        <p:nvSpPr>
          <p:cNvPr id="472" name="Google Shape;472;p60"/>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473" name="Google Shape;473;p6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74" name="Google Shape;474;p60"/>
          <p:cNvSpPr/>
          <p:nvPr>
            <p:ph idx="2" type="pic"/>
          </p:nvPr>
        </p:nvSpPr>
        <p:spPr>
          <a:xfrm>
            <a:off x="431725" y="1555000"/>
            <a:ext cx="2043300" cy="2043300"/>
          </a:xfrm>
          <a:prstGeom prst="ellipse">
            <a:avLst/>
          </a:prstGeom>
          <a:noFill/>
          <a:ln>
            <a:noFill/>
          </a:ln>
        </p:spPr>
      </p:sp>
      <p:sp>
        <p:nvSpPr>
          <p:cNvPr id="475" name="Google Shape;475;p60"/>
          <p:cNvSpPr txBox="1"/>
          <p:nvPr>
            <p:ph idx="1" type="body"/>
          </p:nvPr>
        </p:nvSpPr>
        <p:spPr>
          <a:xfrm>
            <a:off x="3148150" y="1845725"/>
            <a:ext cx="5564100" cy="1904400"/>
          </a:xfrm>
          <a:prstGeom prst="rect">
            <a:avLst/>
          </a:prstGeom>
        </p:spPr>
        <p:txBody>
          <a:bodyPr anchorCtr="0" anchor="t" bIns="0" lIns="0" spcFirstLastPara="1" rIns="0" wrap="square" tIns="0">
            <a:noAutofit/>
          </a:bodyPr>
          <a:lstStyle>
            <a:lvl1pPr indent="-330200" lvl="0" marL="457200">
              <a:spcBef>
                <a:spcPts val="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1pPr>
            <a:lvl2pPr indent="-330200" lvl="1" marL="91440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2pPr>
            <a:lvl3pPr indent="-330200" lvl="2" marL="137160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3pPr>
            <a:lvl4pPr indent="-330200" lvl="3" marL="182880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4pPr>
            <a:lvl5pPr indent="-330200" lvl="4" marL="228600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5pPr>
            <a:lvl6pPr indent="-330200" lvl="5" marL="274320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6pPr>
            <a:lvl7pPr indent="-330200" lvl="6" marL="320040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7pPr>
            <a:lvl8pPr indent="-330200" lvl="7" marL="365760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8pPr>
            <a:lvl9pPr indent="-330200" lvl="8" marL="4114800">
              <a:spcBef>
                <a:spcPts val="1000"/>
              </a:spcBef>
              <a:spcAft>
                <a:spcPts val="1000"/>
              </a:spcAft>
              <a:buClr>
                <a:schemeClr val="dk1"/>
              </a:buClr>
              <a:buSzPts val="1600"/>
              <a:buFont typeface="Inter Black"/>
              <a:buChar char="●"/>
              <a:defRPr>
                <a:solidFill>
                  <a:schemeClr val="dk1"/>
                </a:solidFill>
                <a:latin typeface="Inter Black"/>
                <a:ea typeface="Inter Black"/>
                <a:cs typeface="Inter Black"/>
                <a:sym typeface="Inter Black"/>
              </a:defRPr>
            </a:lvl9pPr>
          </a:lstStyle>
          <a:p/>
        </p:txBody>
      </p:sp>
      <p:pic>
        <p:nvPicPr>
          <p:cNvPr id="476" name="Google Shape;476;p60"/>
          <p:cNvPicPr preferRelativeResize="0"/>
          <p:nvPr/>
        </p:nvPicPr>
        <p:blipFill>
          <a:blip r:embed="rId2">
            <a:alphaModFix/>
          </a:blip>
          <a:stretch>
            <a:fillRect/>
          </a:stretch>
        </p:blipFill>
        <p:spPr>
          <a:xfrm>
            <a:off x="3148150" y="1401004"/>
            <a:ext cx="278973" cy="278973"/>
          </a:xfrm>
          <a:prstGeom prst="rect">
            <a:avLst/>
          </a:prstGeom>
          <a:noFill/>
          <a:ln>
            <a:noFill/>
          </a:ln>
        </p:spPr>
      </p:pic>
      <p:sp>
        <p:nvSpPr>
          <p:cNvPr id="477" name="Google Shape;477;p60"/>
          <p:cNvSpPr txBox="1"/>
          <p:nvPr>
            <p:ph idx="3" type="subTitle"/>
          </p:nvPr>
        </p:nvSpPr>
        <p:spPr>
          <a:xfrm>
            <a:off x="3148150" y="3750125"/>
            <a:ext cx="5564100" cy="279000"/>
          </a:xfrm>
          <a:prstGeom prst="rect">
            <a:avLst/>
          </a:prstGeom>
        </p:spPr>
        <p:txBody>
          <a:bodyPr anchorCtr="0" anchor="t" bIns="0" lIns="0" spcFirstLastPara="1" rIns="0" wrap="square" tIns="0">
            <a:noAutofit/>
          </a:bodyPr>
          <a:lstStyle>
            <a:lvl1pPr lvl="0">
              <a:spcBef>
                <a:spcPts val="0"/>
              </a:spcBef>
              <a:spcAft>
                <a:spcPts val="0"/>
              </a:spcAft>
              <a:buSzPts val="1200"/>
              <a:buNone/>
              <a:defRPr sz="1200">
                <a:solidFill>
                  <a:schemeClr val="accent1"/>
                </a:solidFill>
              </a:defRPr>
            </a:lvl1pPr>
            <a:lvl2pPr lvl="1">
              <a:spcBef>
                <a:spcPts val="1000"/>
              </a:spcBef>
              <a:spcAft>
                <a:spcPts val="0"/>
              </a:spcAft>
              <a:buSzPts val="1200"/>
              <a:buNone/>
              <a:defRPr sz="1200">
                <a:solidFill>
                  <a:schemeClr val="accent1"/>
                </a:solidFill>
              </a:defRPr>
            </a:lvl2pPr>
            <a:lvl3pPr lvl="2">
              <a:spcBef>
                <a:spcPts val="1000"/>
              </a:spcBef>
              <a:spcAft>
                <a:spcPts val="0"/>
              </a:spcAft>
              <a:buSzPts val="1200"/>
              <a:buNone/>
              <a:defRPr sz="1200">
                <a:solidFill>
                  <a:schemeClr val="accent1"/>
                </a:solidFill>
              </a:defRPr>
            </a:lvl3pPr>
            <a:lvl4pPr lvl="3">
              <a:spcBef>
                <a:spcPts val="1000"/>
              </a:spcBef>
              <a:spcAft>
                <a:spcPts val="0"/>
              </a:spcAft>
              <a:buSzPts val="1200"/>
              <a:buNone/>
              <a:defRPr sz="1200">
                <a:solidFill>
                  <a:schemeClr val="accent1"/>
                </a:solidFill>
              </a:defRPr>
            </a:lvl4pPr>
            <a:lvl5pPr lvl="4">
              <a:spcBef>
                <a:spcPts val="1000"/>
              </a:spcBef>
              <a:spcAft>
                <a:spcPts val="0"/>
              </a:spcAft>
              <a:buSzPts val="1200"/>
              <a:buNone/>
              <a:defRPr sz="1200">
                <a:solidFill>
                  <a:schemeClr val="accent1"/>
                </a:solidFill>
              </a:defRPr>
            </a:lvl5pPr>
            <a:lvl6pPr lvl="5">
              <a:spcBef>
                <a:spcPts val="1000"/>
              </a:spcBef>
              <a:spcAft>
                <a:spcPts val="0"/>
              </a:spcAft>
              <a:buSzPts val="1200"/>
              <a:buNone/>
              <a:defRPr sz="1200">
                <a:solidFill>
                  <a:schemeClr val="accent1"/>
                </a:solidFill>
              </a:defRPr>
            </a:lvl6pPr>
            <a:lvl7pPr lvl="6">
              <a:spcBef>
                <a:spcPts val="1000"/>
              </a:spcBef>
              <a:spcAft>
                <a:spcPts val="0"/>
              </a:spcAft>
              <a:buSzPts val="1200"/>
              <a:buNone/>
              <a:defRPr sz="1200">
                <a:solidFill>
                  <a:schemeClr val="accent1"/>
                </a:solidFill>
              </a:defRPr>
            </a:lvl7pPr>
            <a:lvl8pPr lvl="7">
              <a:spcBef>
                <a:spcPts val="1000"/>
              </a:spcBef>
              <a:spcAft>
                <a:spcPts val="0"/>
              </a:spcAft>
              <a:buSzPts val="1200"/>
              <a:buNone/>
              <a:defRPr sz="1200">
                <a:solidFill>
                  <a:schemeClr val="accent1"/>
                </a:solidFill>
              </a:defRPr>
            </a:lvl8pPr>
            <a:lvl9pPr lvl="8">
              <a:spcBef>
                <a:spcPts val="1000"/>
              </a:spcBef>
              <a:spcAft>
                <a:spcPts val="1000"/>
              </a:spcAft>
              <a:buSzPts val="1200"/>
              <a:buNone/>
              <a:defRPr sz="1200">
                <a:solidFill>
                  <a:schemeClr val="accent1"/>
                </a:solidFill>
              </a:defRPr>
            </a:lvl9pPr>
          </a:lstStyle>
          <a:p/>
        </p:txBody>
      </p:sp>
      <p:sp>
        <p:nvSpPr>
          <p:cNvPr id="478" name="Google Shape;478;p60"/>
          <p:cNvSpPr txBox="1"/>
          <p:nvPr>
            <p:ph idx="4"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479" name="Google Shape;479;p60"/>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None/>
              <a:defRPr>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_Title slide - yellow">
  <p:cSld name="TITLE_1_1_1_1_1_1_1_2">
    <p:spTree>
      <p:nvGrpSpPr>
        <p:cNvPr id="42" name="Shape 42"/>
        <p:cNvGrpSpPr/>
        <p:nvPr/>
      </p:nvGrpSpPr>
      <p:grpSpPr>
        <a:xfrm>
          <a:off x="0" y="0"/>
          <a:ext cx="0" cy="0"/>
          <a:chOff x="0" y="0"/>
          <a:chExt cx="0" cy="0"/>
        </a:xfrm>
      </p:grpSpPr>
      <p:sp>
        <p:nvSpPr>
          <p:cNvPr id="43" name="Google Shape;43;p7"/>
          <p:cNvSpPr txBox="1"/>
          <p:nvPr/>
        </p:nvSpPr>
        <p:spPr>
          <a:xfrm>
            <a:off x="6178575" y="4775625"/>
            <a:ext cx="2653500" cy="319200"/>
          </a:xfrm>
          <a:prstGeom prst="rect">
            <a:avLst/>
          </a:prstGeom>
          <a:noFill/>
          <a:ln>
            <a:noFill/>
          </a:ln>
        </p:spPr>
        <p:txBody>
          <a:bodyPr anchorCtr="0" anchor="ctr" bIns="91425" lIns="0" spcFirstLastPara="1" rIns="0" wrap="square" tIns="91425">
            <a:noAutofit/>
          </a:bodyPr>
          <a:lstStyle/>
          <a:p>
            <a:pPr indent="0" lvl="0" marL="0" rtl="0" algn="r">
              <a:spcBef>
                <a:spcPts val="0"/>
              </a:spcBef>
              <a:spcAft>
                <a:spcPts val="0"/>
              </a:spcAft>
              <a:buNone/>
            </a:pPr>
            <a:r>
              <a:rPr lang="en" sz="1200">
                <a:solidFill>
                  <a:srgbClr val="0F0F12"/>
                </a:solidFill>
                <a:latin typeface="Inter Black"/>
                <a:ea typeface="Inter Black"/>
                <a:cs typeface="Inter Black"/>
                <a:sym typeface="Inter Black"/>
              </a:rPr>
              <a:t>over</a:t>
            </a:r>
            <a:r>
              <a:rPr lang="en" sz="1200">
                <a:solidFill>
                  <a:srgbClr val="0F0F12"/>
                </a:solidFill>
                <a:latin typeface="Inter Light"/>
                <a:ea typeface="Inter Light"/>
                <a:cs typeface="Inter Light"/>
                <a:sym typeface="Inter Light"/>
              </a:rPr>
              <a:t>coming </a:t>
            </a:r>
            <a:r>
              <a:rPr lang="en" sz="1200">
                <a:solidFill>
                  <a:srgbClr val="0F0F12"/>
                </a:solidFill>
                <a:latin typeface="Inter Black"/>
                <a:ea typeface="Inter Black"/>
                <a:cs typeface="Inter Black"/>
                <a:sym typeface="Inter Black"/>
              </a:rPr>
              <a:t>under</a:t>
            </a:r>
            <a:r>
              <a:rPr lang="en" sz="1200">
                <a:solidFill>
                  <a:srgbClr val="0F0F12"/>
                </a:solidFill>
                <a:latin typeface="Inter Light"/>
                <a:ea typeface="Inter Light"/>
                <a:cs typeface="Inter Light"/>
                <a:sym typeface="Inter Light"/>
              </a:rPr>
              <a:t>employment</a:t>
            </a:r>
            <a:endParaRPr sz="1200">
              <a:solidFill>
                <a:srgbClr val="0F0F12"/>
              </a:solidFill>
              <a:latin typeface="Inter Light"/>
              <a:ea typeface="Inter Light"/>
              <a:cs typeface="Inter Light"/>
              <a:sym typeface="Inter Light"/>
            </a:endParaRPr>
          </a:p>
        </p:txBody>
      </p:sp>
      <p:pic>
        <p:nvPicPr>
          <p:cNvPr id="44" name="Google Shape;44;p7"/>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45" name="Google Shape;45;p7"/>
          <p:cNvSpPr txBox="1"/>
          <p:nvPr>
            <p:ph idx="1" type="subTitle"/>
          </p:nvPr>
        </p:nvSpPr>
        <p:spPr>
          <a:xfrm>
            <a:off x="439625" y="1621075"/>
            <a:ext cx="7285500" cy="319200"/>
          </a:xfrm>
          <a:prstGeom prst="rect">
            <a:avLst/>
          </a:prstGeom>
        </p:spPr>
        <p:txBody>
          <a:bodyPr anchorCtr="0" anchor="t" bIns="0" lIns="0" spcFirstLastPara="1" rIns="0" wrap="square" tIns="0">
            <a:noAutofit/>
          </a:bodyPr>
          <a:lstStyle>
            <a:lvl1pPr lvl="0">
              <a:lnSpc>
                <a:spcPct val="100000"/>
              </a:lnSpc>
              <a:spcBef>
                <a:spcPts val="0"/>
              </a:spcBef>
              <a:spcAft>
                <a:spcPts val="0"/>
              </a:spcAft>
              <a:buClr>
                <a:schemeClr val="dk1"/>
              </a:buClr>
              <a:buSzPts val="1600"/>
              <a:buNone/>
              <a:defRPr>
                <a:solidFill>
                  <a:schemeClr val="dk1"/>
                </a:solidFill>
              </a:defRPr>
            </a:lvl1pPr>
            <a:lvl2pPr lvl="1">
              <a:lnSpc>
                <a:spcPct val="100000"/>
              </a:lnSpc>
              <a:spcBef>
                <a:spcPts val="0"/>
              </a:spcBef>
              <a:spcAft>
                <a:spcPts val="0"/>
              </a:spcAft>
              <a:buClr>
                <a:schemeClr val="dk1"/>
              </a:buClr>
              <a:buSzPts val="1800"/>
              <a:buNone/>
              <a:defRPr sz="1800">
                <a:solidFill>
                  <a:schemeClr val="dk1"/>
                </a:solidFill>
              </a:defRPr>
            </a:lvl2pPr>
            <a:lvl3pPr lvl="2">
              <a:lnSpc>
                <a:spcPct val="100000"/>
              </a:lnSpc>
              <a:spcBef>
                <a:spcPts val="0"/>
              </a:spcBef>
              <a:spcAft>
                <a:spcPts val="0"/>
              </a:spcAft>
              <a:buClr>
                <a:schemeClr val="dk1"/>
              </a:buClr>
              <a:buSzPts val="1800"/>
              <a:buNone/>
              <a:defRPr sz="1800">
                <a:solidFill>
                  <a:schemeClr val="dk1"/>
                </a:solidFill>
              </a:defRPr>
            </a:lvl3pPr>
            <a:lvl4pPr lvl="3">
              <a:lnSpc>
                <a:spcPct val="100000"/>
              </a:lnSpc>
              <a:spcBef>
                <a:spcPts val="0"/>
              </a:spcBef>
              <a:spcAft>
                <a:spcPts val="0"/>
              </a:spcAft>
              <a:buClr>
                <a:schemeClr val="dk1"/>
              </a:buClr>
              <a:buSzPts val="1800"/>
              <a:buNone/>
              <a:defRPr sz="1800">
                <a:solidFill>
                  <a:schemeClr val="dk1"/>
                </a:solidFill>
              </a:defRPr>
            </a:lvl4pPr>
            <a:lvl5pPr lvl="4">
              <a:lnSpc>
                <a:spcPct val="100000"/>
              </a:lnSpc>
              <a:spcBef>
                <a:spcPts val="0"/>
              </a:spcBef>
              <a:spcAft>
                <a:spcPts val="0"/>
              </a:spcAft>
              <a:buClr>
                <a:schemeClr val="dk1"/>
              </a:buClr>
              <a:buSzPts val="1800"/>
              <a:buNone/>
              <a:defRPr sz="1800">
                <a:solidFill>
                  <a:schemeClr val="dk1"/>
                </a:solidFill>
              </a:defRPr>
            </a:lvl5pPr>
            <a:lvl6pPr lvl="5">
              <a:lnSpc>
                <a:spcPct val="100000"/>
              </a:lnSpc>
              <a:spcBef>
                <a:spcPts val="0"/>
              </a:spcBef>
              <a:spcAft>
                <a:spcPts val="0"/>
              </a:spcAft>
              <a:buClr>
                <a:schemeClr val="dk1"/>
              </a:buClr>
              <a:buSzPts val="1800"/>
              <a:buNone/>
              <a:defRPr sz="1800">
                <a:solidFill>
                  <a:schemeClr val="dk1"/>
                </a:solidFill>
              </a:defRPr>
            </a:lvl6pPr>
            <a:lvl7pPr lvl="6">
              <a:lnSpc>
                <a:spcPct val="100000"/>
              </a:lnSpc>
              <a:spcBef>
                <a:spcPts val="0"/>
              </a:spcBef>
              <a:spcAft>
                <a:spcPts val="0"/>
              </a:spcAft>
              <a:buClr>
                <a:schemeClr val="dk1"/>
              </a:buClr>
              <a:buSzPts val="1800"/>
              <a:buNone/>
              <a:defRPr sz="1800">
                <a:solidFill>
                  <a:schemeClr val="dk1"/>
                </a:solidFill>
              </a:defRPr>
            </a:lvl7pPr>
            <a:lvl8pPr lvl="7">
              <a:lnSpc>
                <a:spcPct val="100000"/>
              </a:lnSpc>
              <a:spcBef>
                <a:spcPts val="0"/>
              </a:spcBef>
              <a:spcAft>
                <a:spcPts val="0"/>
              </a:spcAft>
              <a:buClr>
                <a:schemeClr val="dk1"/>
              </a:buClr>
              <a:buSzPts val="1800"/>
              <a:buNone/>
              <a:defRPr sz="1800">
                <a:solidFill>
                  <a:schemeClr val="dk1"/>
                </a:solidFill>
              </a:defRPr>
            </a:lvl8pPr>
            <a:lvl9pPr lvl="8">
              <a:lnSpc>
                <a:spcPct val="100000"/>
              </a:lnSpc>
              <a:spcBef>
                <a:spcPts val="0"/>
              </a:spcBef>
              <a:spcAft>
                <a:spcPts val="0"/>
              </a:spcAft>
              <a:buClr>
                <a:schemeClr val="dk1"/>
              </a:buClr>
              <a:buSzPts val="1800"/>
              <a:buNone/>
              <a:defRPr sz="1800">
                <a:solidFill>
                  <a:schemeClr val="dk1"/>
                </a:solidFill>
              </a:defRPr>
            </a:lvl9pPr>
          </a:lstStyle>
          <a:p/>
        </p:txBody>
      </p:sp>
      <p:sp>
        <p:nvSpPr>
          <p:cNvPr id="46" name="Google Shape;46;p7"/>
          <p:cNvSpPr txBox="1"/>
          <p:nvPr>
            <p:ph type="title"/>
          </p:nvPr>
        </p:nvSpPr>
        <p:spPr>
          <a:xfrm>
            <a:off x="439625" y="2020275"/>
            <a:ext cx="7285500" cy="1568400"/>
          </a:xfrm>
          <a:prstGeom prst="rect">
            <a:avLst/>
          </a:prstGeom>
        </p:spPr>
        <p:txBody>
          <a:bodyPr anchorCtr="0" anchor="t" bIns="0" lIns="0" spcFirstLastPara="1" rIns="0" wrap="square" tIns="0">
            <a:noAutofit/>
          </a:bodyPr>
          <a:lstStyle>
            <a:lvl1pPr lvl="0">
              <a:spcBef>
                <a:spcPts val="0"/>
              </a:spcBef>
              <a:spcAft>
                <a:spcPts val="0"/>
              </a:spcAft>
              <a:buSzPts val="5500"/>
              <a:buNone/>
              <a:defRPr sz="5500"/>
            </a:lvl1pPr>
            <a:lvl2pPr lvl="1">
              <a:spcBef>
                <a:spcPts val="0"/>
              </a:spcBef>
              <a:spcAft>
                <a:spcPts val="0"/>
              </a:spcAft>
              <a:buSzPts val="5500"/>
              <a:buNone/>
              <a:defRPr sz="5500"/>
            </a:lvl2pPr>
            <a:lvl3pPr lvl="2">
              <a:spcBef>
                <a:spcPts val="0"/>
              </a:spcBef>
              <a:spcAft>
                <a:spcPts val="0"/>
              </a:spcAft>
              <a:buSzPts val="5500"/>
              <a:buNone/>
              <a:defRPr sz="5500"/>
            </a:lvl3pPr>
            <a:lvl4pPr lvl="3">
              <a:spcBef>
                <a:spcPts val="0"/>
              </a:spcBef>
              <a:spcAft>
                <a:spcPts val="0"/>
              </a:spcAft>
              <a:buSzPts val="5500"/>
              <a:buNone/>
              <a:defRPr sz="5500"/>
            </a:lvl4pPr>
            <a:lvl5pPr lvl="4">
              <a:spcBef>
                <a:spcPts val="0"/>
              </a:spcBef>
              <a:spcAft>
                <a:spcPts val="0"/>
              </a:spcAft>
              <a:buSzPts val="5500"/>
              <a:buNone/>
              <a:defRPr sz="5500"/>
            </a:lvl5pPr>
            <a:lvl6pPr lvl="5">
              <a:spcBef>
                <a:spcPts val="0"/>
              </a:spcBef>
              <a:spcAft>
                <a:spcPts val="0"/>
              </a:spcAft>
              <a:buSzPts val="5500"/>
              <a:buNone/>
              <a:defRPr sz="5500"/>
            </a:lvl6pPr>
            <a:lvl7pPr lvl="6">
              <a:spcBef>
                <a:spcPts val="0"/>
              </a:spcBef>
              <a:spcAft>
                <a:spcPts val="0"/>
              </a:spcAft>
              <a:buSzPts val="5500"/>
              <a:buNone/>
              <a:defRPr sz="5500"/>
            </a:lvl7pPr>
            <a:lvl8pPr lvl="7">
              <a:spcBef>
                <a:spcPts val="0"/>
              </a:spcBef>
              <a:spcAft>
                <a:spcPts val="0"/>
              </a:spcAft>
              <a:buSzPts val="5500"/>
              <a:buNone/>
              <a:defRPr sz="5500"/>
            </a:lvl8pPr>
            <a:lvl9pPr lvl="8">
              <a:spcBef>
                <a:spcPts val="0"/>
              </a:spcBef>
              <a:spcAft>
                <a:spcPts val="0"/>
              </a:spcAft>
              <a:buSzPts val="5500"/>
              <a:buNone/>
              <a:defRPr sz="5500"/>
            </a:lvl9pPr>
          </a:lstStyle>
          <a:p/>
        </p:txBody>
      </p:sp>
      <p:sp>
        <p:nvSpPr>
          <p:cNvPr id="47" name="Google Shape;47;p7"/>
          <p:cNvSpPr/>
          <p:nvPr/>
        </p:nvSpPr>
        <p:spPr>
          <a:xfrm flipH="1">
            <a:off x="0" y="0"/>
            <a:ext cx="9144000" cy="8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pic>
        <p:nvPicPr>
          <p:cNvPr id="48" name="Google Shape;48;p7"/>
          <p:cNvPicPr preferRelativeResize="0"/>
          <p:nvPr/>
        </p:nvPicPr>
        <p:blipFill>
          <a:blip r:embed="rId3">
            <a:alphaModFix/>
          </a:blip>
          <a:stretch>
            <a:fillRect/>
          </a:stretch>
        </p:blipFill>
        <p:spPr>
          <a:xfrm>
            <a:off x="7850450" y="219525"/>
            <a:ext cx="981849" cy="458450"/>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_quote">
  <p:cSld name="TITLE_AND_BODY_3_1_1_1_2_1">
    <p:spTree>
      <p:nvGrpSpPr>
        <p:cNvPr id="480" name="Shape 480"/>
        <p:cNvGrpSpPr/>
        <p:nvPr/>
      </p:nvGrpSpPr>
      <p:grpSpPr>
        <a:xfrm>
          <a:off x="0" y="0"/>
          <a:ext cx="0" cy="0"/>
          <a:chOff x="0" y="0"/>
          <a:chExt cx="0" cy="0"/>
        </a:xfrm>
      </p:grpSpPr>
      <p:sp>
        <p:nvSpPr>
          <p:cNvPr id="481" name="Google Shape;481;p61"/>
          <p:cNvSpPr/>
          <p:nvPr/>
        </p:nvSpPr>
        <p:spPr>
          <a:xfrm rot="10800000">
            <a:off x="-8400" y="-8425"/>
            <a:ext cx="9152400" cy="4689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482" name="Google Shape;482;p6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83" name="Google Shape;483;p61"/>
          <p:cNvSpPr txBox="1"/>
          <p:nvPr>
            <p:ph idx="1" type="body"/>
          </p:nvPr>
        </p:nvSpPr>
        <p:spPr>
          <a:xfrm>
            <a:off x="431725" y="1845725"/>
            <a:ext cx="5564100" cy="1904400"/>
          </a:xfrm>
          <a:prstGeom prst="rect">
            <a:avLst/>
          </a:prstGeom>
        </p:spPr>
        <p:txBody>
          <a:bodyPr anchorCtr="0" anchor="t" bIns="0" lIns="0" spcFirstLastPara="1" rIns="0" wrap="square" tIns="0">
            <a:noAutofit/>
          </a:bodyPr>
          <a:lstStyle>
            <a:lvl1pPr indent="-330200" lvl="0" marL="457200">
              <a:spcBef>
                <a:spcPts val="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1pPr>
            <a:lvl2pPr indent="-330200" lvl="1" marL="91440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2pPr>
            <a:lvl3pPr indent="-330200" lvl="2" marL="137160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3pPr>
            <a:lvl4pPr indent="-330200" lvl="3" marL="182880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4pPr>
            <a:lvl5pPr indent="-330200" lvl="4" marL="228600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5pPr>
            <a:lvl6pPr indent="-330200" lvl="5" marL="274320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6pPr>
            <a:lvl7pPr indent="-330200" lvl="6" marL="320040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7pPr>
            <a:lvl8pPr indent="-330200" lvl="7" marL="3657600">
              <a:spcBef>
                <a:spcPts val="1000"/>
              </a:spcBef>
              <a:spcAft>
                <a:spcPts val="0"/>
              </a:spcAft>
              <a:buClr>
                <a:schemeClr val="dk1"/>
              </a:buClr>
              <a:buSzPts val="1600"/>
              <a:buFont typeface="Inter Black"/>
              <a:buChar char="●"/>
              <a:defRPr>
                <a:solidFill>
                  <a:schemeClr val="dk1"/>
                </a:solidFill>
                <a:latin typeface="Inter Black"/>
                <a:ea typeface="Inter Black"/>
                <a:cs typeface="Inter Black"/>
                <a:sym typeface="Inter Black"/>
              </a:defRPr>
            </a:lvl8pPr>
            <a:lvl9pPr indent="-330200" lvl="8" marL="4114800">
              <a:spcBef>
                <a:spcPts val="1000"/>
              </a:spcBef>
              <a:spcAft>
                <a:spcPts val="1000"/>
              </a:spcAft>
              <a:buClr>
                <a:schemeClr val="dk1"/>
              </a:buClr>
              <a:buSzPts val="1600"/>
              <a:buFont typeface="Inter Black"/>
              <a:buChar char="●"/>
              <a:defRPr>
                <a:solidFill>
                  <a:schemeClr val="dk1"/>
                </a:solidFill>
                <a:latin typeface="Inter Black"/>
                <a:ea typeface="Inter Black"/>
                <a:cs typeface="Inter Black"/>
                <a:sym typeface="Inter Black"/>
              </a:defRPr>
            </a:lvl9pPr>
          </a:lstStyle>
          <a:p/>
        </p:txBody>
      </p:sp>
      <p:pic>
        <p:nvPicPr>
          <p:cNvPr id="484" name="Google Shape;484;p61"/>
          <p:cNvPicPr preferRelativeResize="0"/>
          <p:nvPr/>
        </p:nvPicPr>
        <p:blipFill>
          <a:blip r:embed="rId2">
            <a:alphaModFix/>
          </a:blip>
          <a:stretch>
            <a:fillRect/>
          </a:stretch>
        </p:blipFill>
        <p:spPr>
          <a:xfrm>
            <a:off x="431725" y="1401004"/>
            <a:ext cx="278973" cy="278973"/>
          </a:xfrm>
          <a:prstGeom prst="rect">
            <a:avLst/>
          </a:prstGeom>
          <a:noFill/>
          <a:ln>
            <a:noFill/>
          </a:ln>
        </p:spPr>
      </p:pic>
      <p:sp>
        <p:nvSpPr>
          <p:cNvPr id="485" name="Google Shape;485;p61"/>
          <p:cNvSpPr txBox="1"/>
          <p:nvPr>
            <p:ph idx="2" type="subTitle"/>
          </p:nvPr>
        </p:nvSpPr>
        <p:spPr>
          <a:xfrm>
            <a:off x="431725" y="3750125"/>
            <a:ext cx="5564100" cy="279000"/>
          </a:xfrm>
          <a:prstGeom prst="rect">
            <a:avLst/>
          </a:prstGeom>
        </p:spPr>
        <p:txBody>
          <a:bodyPr anchorCtr="0" anchor="t" bIns="0" lIns="0" spcFirstLastPara="1" rIns="0" wrap="square" tIns="0">
            <a:noAutofit/>
          </a:bodyPr>
          <a:lstStyle>
            <a:lvl1pPr lvl="0">
              <a:spcBef>
                <a:spcPts val="0"/>
              </a:spcBef>
              <a:spcAft>
                <a:spcPts val="0"/>
              </a:spcAft>
              <a:buSzPts val="1200"/>
              <a:buNone/>
              <a:defRPr sz="1200">
                <a:solidFill>
                  <a:schemeClr val="accent1"/>
                </a:solidFill>
              </a:defRPr>
            </a:lvl1pPr>
            <a:lvl2pPr lvl="1">
              <a:spcBef>
                <a:spcPts val="1000"/>
              </a:spcBef>
              <a:spcAft>
                <a:spcPts val="0"/>
              </a:spcAft>
              <a:buSzPts val="1200"/>
              <a:buNone/>
              <a:defRPr sz="1200">
                <a:solidFill>
                  <a:schemeClr val="accent1"/>
                </a:solidFill>
              </a:defRPr>
            </a:lvl2pPr>
            <a:lvl3pPr lvl="2">
              <a:spcBef>
                <a:spcPts val="1000"/>
              </a:spcBef>
              <a:spcAft>
                <a:spcPts val="0"/>
              </a:spcAft>
              <a:buSzPts val="1200"/>
              <a:buNone/>
              <a:defRPr sz="1200">
                <a:solidFill>
                  <a:schemeClr val="accent1"/>
                </a:solidFill>
              </a:defRPr>
            </a:lvl3pPr>
            <a:lvl4pPr lvl="3">
              <a:spcBef>
                <a:spcPts val="1000"/>
              </a:spcBef>
              <a:spcAft>
                <a:spcPts val="0"/>
              </a:spcAft>
              <a:buSzPts val="1200"/>
              <a:buNone/>
              <a:defRPr sz="1200">
                <a:solidFill>
                  <a:schemeClr val="accent1"/>
                </a:solidFill>
              </a:defRPr>
            </a:lvl4pPr>
            <a:lvl5pPr lvl="4">
              <a:spcBef>
                <a:spcPts val="1000"/>
              </a:spcBef>
              <a:spcAft>
                <a:spcPts val="0"/>
              </a:spcAft>
              <a:buSzPts val="1200"/>
              <a:buNone/>
              <a:defRPr sz="1200">
                <a:solidFill>
                  <a:schemeClr val="accent1"/>
                </a:solidFill>
              </a:defRPr>
            </a:lvl5pPr>
            <a:lvl6pPr lvl="5">
              <a:spcBef>
                <a:spcPts val="1000"/>
              </a:spcBef>
              <a:spcAft>
                <a:spcPts val="0"/>
              </a:spcAft>
              <a:buSzPts val="1200"/>
              <a:buNone/>
              <a:defRPr sz="1200">
                <a:solidFill>
                  <a:schemeClr val="accent1"/>
                </a:solidFill>
              </a:defRPr>
            </a:lvl6pPr>
            <a:lvl7pPr lvl="6">
              <a:spcBef>
                <a:spcPts val="1000"/>
              </a:spcBef>
              <a:spcAft>
                <a:spcPts val="0"/>
              </a:spcAft>
              <a:buSzPts val="1200"/>
              <a:buNone/>
              <a:defRPr sz="1200">
                <a:solidFill>
                  <a:schemeClr val="accent1"/>
                </a:solidFill>
              </a:defRPr>
            </a:lvl7pPr>
            <a:lvl8pPr lvl="7">
              <a:spcBef>
                <a:spcPts val="1000"/>
              </a:spcBef>
              <a:spcAft>
                <a:spcPts val="0"/>
              </a:spcAft>
              <a:buSzPts val="1200"/>
              <a:buNone/>
              <a:defRPr sz="1200">
                <a:solidFill>
                  <a:schemeClr val="accent1"/>
                </a:solidFill>
              </a:defRPr>
            </a:lvl8pPr>
            <a:lvl9pPr lvl="8">
              <a:spcBef>
                <a:spcPts val="1000"/>
              </a:spcBef>
              <a:spcAft>
                <a:spcPts val="1000"/>
              </a:spcAft>
              <a:buSzPts val="1200"/>
              <a:buNone/>
              <a:defRPr sz="1200">
                <a:solidFill>
                  <a:schemeClr val="accent1"/>
                </a:solidFill>
              </a:defRPr>
            </a:lvl9pPr>
          </a:lstStyle>
          <a:p/>
        </p:txBody>
      </p:sp>
      <p:sp>
        <p:nvSpPr>
          <p:cNvPr id="486" name="Google Shape;486;p61"/>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487" name="Google Shape;487;p61"/>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None/>
              <a:defRPr>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1 big number">
  <p:cSld name="BIG_NUMBER_3">
    <p:spTree>
      <p:nvGrpSpPr>
        <p:cNvPr id="488" name="Shape 488"/>
        <p:cNvGrpSpPr/>
        <p:nvPr/>
      </p:nvGrpSpPr>
      <p:grpSpPr>
        <a:xfrm>
          <a:off x="0" y="0"/>
          <a:ext cx="0" cy="0"/>
          <a:chOff x="0" y="0"/>
          <a:chExt cx="0" cy="0"/>
        </a:xfrm>
      </p:grpSpPr>
      <p:sp>
        <p:nvSpPr>
          <p:cNvPr id="489" name="Google Shape;489;p62"/>
          <p:cNvSpPr txBox="1"/>
          <p:nvPr>
            <p:ph hasCustomPrompt="1" type="title"/>
          </p:nvPr>
        </p:nvSpPr>
        <p:spPr>
          <a:xfrm>
            <a:off x="431700" y="1765850"/>
            <a:ext cx="8280600" cy="1963500"/>
          </a:xfrm>
          <a:prstGeom prst="rect">
            <a:avLst/>
          </a:prstGeom>
        </p:spPr>
        <p:txBody>
          <a:bodyPr anchorCtr="0" anchor="t" bIns="0" lIns="0" spcFirstLastPara="1" rIns="0" wrap="square" tIns="0">
            <a:noAutofit/>
          </a:bodyPr>
          <a:lstStyle>
            <a:lvl1pPr lvl="0" algn="ctr">
              <a:spcBef>
                <a:spcPts val="0"/>
              </a:spcBef>
              <a:spcAft>
                <a:spcPts val="0"/>
              </a:spcAft>
              <a:buClr>
                <a:schemeClr val="accent1"/>
              </a:buClr>
              <a:buSzPts val="14500"/>
              <a:buNone/>
              <a:defRPr sz="14500">
                <a:solidFill>
                  <a:schemeClr val="accent1"/>
                </a:solidFill>
              </a:defRPr>
            </a:lvl1pPr>
            <a:lvl2pPr lvl="1" algn="ctr">
              <a:spcBef>
                <a:spcPts val="0"/>
              </a:spcBef>
              <a:spcAft>
                <a:spcPts val="0"/>
              </a:spcAft>
              <a:buClr>
                <a:schemeClr val="accent1"/>
              </a:buClr>
              <a:buSzPts val="14500"/>
              <a:buNone/>
              <a:defRPr sz="14500">
                <a:solidFill>
                  <a:schemeClr val="accent1"/>
                </a:solidFill>
              </a:defRPr>
            </a:lvl2pPr>
            <a:lvl3pPr lvl="2" algn="ctr">
              <a:spcBef>
                <a:spcPts val="0"/>
              </a:spcBef>
              <a:spcAft>
                <a:spcPts val="0"/>
              </a:spcAft>
              <a:buClr>
                <a:schemeClr val="accent1"/>
              </a:buClr>
              <a:buSzPts val="14500"/>
              <a:buNone/>
              <a:defRPr sz="14500">
                <a:solidFill>
                  <a:schemeClr val="accent1"/>
                </a:solidFill>
              </a:defRPr>
            </a:lvl3pPr>
            <a:lvl4pPr lvl="3" algn="ctr">
              <a:spcBef>
                <a:spcPts val="0"/>
              </a:spcBef>
              <a:spcAft>
                <a:spcPts val="0"/>
              </a:spcAft>
              <a:buClr>
                <a:schemeClr val="accent1"/>
              </a:buClr>
              <a:buSzPts val="14500"/>
              <a:buNone/>
              <a:defRPr sz="14500">
                <a:solidFill>
                  <a:schemeClr val="accent1"/>
                </a:solidFill>
              </a:defRPr>
            </a:lvl4pPr>
            <a:lvl5pPr lvl="4" algn="ctr">
              <a:spcBef>
                <a:spcPts val="0"/>
              </a:spcBef>
              <a:spcAft>
                <a:spcPts val="0"/>
              </a:spcAft>
              <a:buClr>
                <a:schemeClr val="accent1"/>
              </a:buClr>
              <a:buSzPts val="14500"/>
              <a:buNone/>
              <a:defRPr sz="14500">
                <a:solidFill>
                  <a:schemeClr val="accent1"/>
                </a:solidFill>
              </a:defRPr>
            </a:lvl5pPr>
            <a:lvl6pPr lvl="5" algn="ctr">
              <a:spcBef>
                <a:spcPts val="0"/>
              </a:spcBef>
              <a:spcAft>
                <a:spcPts val="0"/>
              </a:spcAft>
              <a:buClr>
                <a:schemeClr val="accent1"/>
              </a:buClr>
              <a:buSzPts val="14500"/>
              <a:buNone/>
              <a:defRPr sz="14500">
                <a:solidFill>
                  <a:schemeClr val="accent1"/>
                </a:solidFill>
              </a:defRPr>
            </a:lvl6pPr>
            <a:lvl7pPr lvl="6" algn="ctr">
              <a:spcBef>
                <a:spcPts val="0"/>
              </a:spcBef>
              <a:spcAft>
                <a:spcPts val="0"/>
              </a:spcAft>
              <a:buClr>
                <a:schemeClr val="accent1"/>
              </a:buClr>
              <a:buSzPts val="14500"/>
              <a:buNone/>
              <a:defRPr sz="14500">
                <a:solidFill>
                  <a:schemeClr val="accent1"/>
                </a:solidFill>
              </a:defRPr>
            </a:lvl7pPr>
            <a:lvl8pPr lvl="7" algn="ctr">
              <a:spcBef>
                <a:spcPts val="0"/>
              </a:spcBef>
              <a:spcAft>
                <a:spcPts val="0"/>
              </a:spcAft>
              <a:buClr>
                <a:schemeClr val="accent1"/>
              </a:buClr>
              <a:buSzPts val="14500"/>
              <a:buNone/>
              <a:defRPr sz="14500">
                <a:solidFill>
                  <a:schemeClr val="accent1"/>
                </a:solidFill>
              </a:defRPr>
            </a:lvl8pPr>
            <a:lvl9pPr lvl="8" algn="ctr">
              <a:spcBef>
                <a:spcPts val="0"/>
              </a:spcBef>
              <a:spcAft>
                <a:spcPts val="0"/>
              </a:spcAft>
              <a:buClr>
                <a:schemeClr val="accent1"/>
              </a:buClr>
              <a:buSzPts val="14500"/>
              <a:buNone/>
              <a:defRPr sz="14500">
                <a:solidFill>
                  <a:schemeClr val="accent1"/>
                </a:solidFill>
              </a:defRPr>
            </a:lvl9pPr>
          </a:lstStyle>
          <a:p>
            <a:r>
              <a:t>xx%</a:t>
            </a:r>
          </a:p>
        </p:txBody>
      </p:sp>
      <p:sp>
        <p:nvSpPr>
          <p:cNvPr id="490" name="Google Shape;490;p6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91" name="Google Shape;491;p62"/>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492" name="Google Shape;492;p62"/>
          <p:cNvSpPr txBox="1"/>
          <p:nvPr>
            <p:ph idx="2"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1 big number, subtitle">
  <p:cSld name="BIG_NUMBER_1_1">
    <p:spTree>
      <p:nvGrpSpPr>
        <p:cNvPr id="493" name="Shape 493"/>
        <p:cNvGrpSpPr/>
        <p:nvPr/>
      </p:nvGrpSpPr>
      <p:grpSpPr>
        <a:xfrm>
          <a:off x="0" y="0"/>
          <a:ext cx="0" cy="0"/>
          <a:chOff x="0" y="0"/>
          <a:chExt cx="0" cy="0"/>
        </a:xfrm>
      </p:grpSpPr>
      <p:sp>
        <p:nvSpPr>
          <p:cNvPr id="494" name="Google Shape;494;p63"/>
          <p:cNvSpPr txBox="1"/>
          <p:nvPr>
            <p:ph hasCustomPrompt="1" type="title"/>
          </p:nvPr>
        </p:nvSpPr>
        <p:spPr>
          <a:xfrm>
            <a:off x="431725" y="1449325"/>
            <a:ext cx="8280600" cy="1963500"/>
          </a:xfrm>
          <a:prstGeom prst="rect">
            <a:avLst/>
          </a:prstGeom>
        </p:spPr>
        <p:txBody>
          <a:bodyPr anchorCtr="0" anchor="t" bIns="0" lIns="0" spcFirstLastPara="1" rIns="0" wrap="square" tIns="0">
            <a:noAutofit/>
          </a:bodyPr>
          <a:lstStyle>
            <a:lvl1pPr lvl="0" algn="ctr">
              <a:spcBef>
                <a:spcPts val="0"/>
              </a:spcBef>
              <a:spcAft>
                <a:spcPts val="0"/>
              </a:spcAft>
              <a:buClr>
                <a:schemeClr val="accent1"/>
              </a:buClr>
              <a:buSzPts val="14500"/>
              <a:buNone/>
              <a:defRPr sz="14500">
                <a:solidFill>
                  <a:schemeClr val="accent1"/>
                </a:solidFill>
              </a:defRPr>
            </a:lvl1pPr>
            <a:lvl2pPr lvl="1" algn="ctr">
              <a:spcBef>
                <a:spcPts val="0"/>
              </a:spcBef>
              <a:spcAft>
                <a:spcPts val="0"/>
              </a:spcAft>
              <a:buClr>
                <a:schemeClr val="accent1"/>
              </a:buClr>
              <a:buSzPts val="14500"/>
              <a:buNone/>
              <a:defRPr sz="14500">
                <a:solidFill>
                  <a:schemeClr val="accent1"/>
                </a:solidFill>
              </a:defRPr>
            </a:lvl2pPr>
            <a:lvl3pPr lvl="2" algn="ctr">
              <a:spcBef>
                <a:spcPts val="0"/>
              </a:spcBef>
              <a:spcAft>
                <a:spcPts val="0"/>
              </a:spcAft>
              <a:buClr>
                <a:schemeClr val="accent1"/>
              </a:buClr>
              <a:buSzPts val="14500"/>
              <a:buNone/>
              <a:defRPr sz="14500">
                <a:solidFill>
                  <a:schemeClr val="accent1"/>
                </a:solidFill>
              </a:defRPr>
            </a:lvl3pPr>
            <a:lvl4pPr lvl="3" algn="ctr">
              <a:spcBef>
                <a:spcPts val="0"/>
              </a:spcBef>
              <a:spcAft>
                <a:spcPts val="0"/>
              </a:spcAft>
              <a:buClr>
                <a:schemeClr val="accent1"/>
              </a:buClr>
              <a:buSzPts val="14500"/>
              <a:buNone/>
              <a:defRPr sz="14500">
                <a:solidFill>
                  <a:schemeClr val="accent1"/>
                </a:solidFill>
              </a:defRPr>
            </a:lvl4pPr>
            <a:lvl5pPr lvl="4" algn="ctr">
              <a:spcBef>
                <a:spcPts val="0"/>
              </a:spcBef>
              <a:spcAft>
                <a:spcPts val="0"/>
              </a:spcAft>
              <a:buClr>
                <a:schemeClr val="accent1"/>
              </a:buClr>
              <a:buSzPts val="14500"/>
              <a:buNone/>
              <a:defRPr sz="14500">
                <a:solidFill>
                  <a:schemeClr val="accent1"/>
                </a:solidFill>
              </a:defRPr>
            </a:lvl5pPr>
            <a:lvl6pPr lvl="5" algn="ctr">
              <a:spcBef>
                <a:spcPts val="0"/>
              </a:spcBef>
              <a:spcAft>
                <a:spcPts val="0"/>
              </a:spcAft>
              <a:buClr>
                <a:schemeClr val="accent1"/>
              </a:buClr>
              <a:buSzPts val="14500"/>
              <a:buNone/>
              <a:defRPr sz="14500">
                <a:solidFill>
                  <a:schemeClr val="accent1"/>
                </a:solidFill>
              </a:defRPr>
            </a:lvl6pPr>
            <a:lvl7pPr lvl="6" algn="ctr">
              <a:spcBef>
                <a:spcPts val="0"/>
              </a:spcBef>
              <a:spcAft>
                <a:spcPts val="0"/>
              </a:spcAft>
              <a:buClr>
                <a:schemeClr val="accent1"/>
              </a:buClr>
              <a:buSzPts val="14500"/>
              <a:buNone/>
              <a:defRPr sz="14500">
                <a:solidFill>
                  <a:schemeClr val="accent1"/>
                </a:solidFill>
              </a:defRPr>
            </a:lvl7pPr>
            <a:lvl8pPr lvl="7" algn="ctr">
              <a:spcBef>
                <a:spcPts val="0"/>
              </a:spcBef>
              <a:spcAft>
                <a:spcPts val="0"/>
              </a:spcAft>
              <a:buClr>
                <a:schemeClr val="accent1"/>
              </a:buClr>
              <a:buSzPts val="14500"/>
              <a:buNone/>
              <a:defRPr sz="14500">
                <a:solidFill>
                  <a:schemeClr val="accent1"/>
                </a:solidFill>
              </a:defRPr>
            </a:lvl8pPr>
            <a:lvl9pPr lvl="8" algn="ctr">
              <a:spcBef>
                <a:spcPts val="0"/>
              </a:spcBef>
              <a:spcAft>
                <a:spcPts val="0"/>
              </a:spcAft>
              <a:buClr>
                <a:schemeClr val="accent1"/>
              </a:buClr>
              <a:buSzPts val="14500"/>
              <a:buNone/>
              <a:defRPr sz="14500">
                <a:solidFill>
                  <a:schemeClr val="accent1"/>
                </a:solidFill>
              </a:defRPr>
            </a:lvl9pPr>
          </a:lstStyle>
          <a:p>
            <a:r>
              <a:t>xx%</a:t>
            </a:r>
          </a:p>
        </p:txBody>
      </p:sp>
      <p:sp>
        <p:nvSpPr>
          <p:cNvPr id="495" name="Google Shape;495;p63"/>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496" name="Google Shape;496;p63"/>
          <p:cNvSpPr txBox="1"/>
          <p:nvPr>
            <p:ph idx="1" type="subTitle"/>
          </p:nvPr>
        </p:nvSpPr>
        <p:spPr>
          <a:xfrm>
            <a:off x="2048150" y="3725275"/>
            <a:ext cx="5047800" cy="664200"/>
          </a:xfrm>
          <a:prstGeom prst="rect">
            <a:avLst/>
          </a:prstGeom>
        </p:spPr>
        <p:txBody>
          <a:bodyPr anchorCtr="0" anchor="t" bIns="0" lIns="0" spcFirstLastPara="1" rIns="0" wrap="square" tIns="0">
            <a:noAutofit/>
          </a:bodyPr>
          <a:lstStyle>
            <a:lvl1pPr lvl="0" algn="ctr">
              <a:spcBef>
                <a:spcPts val="0"/>
              </a:spcBef>
              <a:spcAft>
                <a:spcPts val="0"/>
              </a:spcAft>
              <a:buSzPts val="1600"/>
              <a:buNone/>
              <a:defRPr b="1"/>
            </a:lvl1pPr>
            <a:lvl2pPr lvl="1" algn="ctr">
              <a:spcBef>
                <a:spcPts val="1000"/>
              </a:spcBef>
              <a:spcAft>
                <a:spcPts val="0"/>
              </a:spcAft>
              <a:buSzPts val="1600"/>
              <a:buNone/>
              <a:defRPr b="1"/>
            </a:lvl2pPr>
            <a:lvl3pPr lvl="2" algn="ctr">
              <a:spcBef>
                <a:spcPts val="1000"/>
              </a:spcBef>
              <a:spcAft>
                <a:spcPts val="0"/>
              </a:spcAft>
              <a:buSzPts val="1600"/>
              <a:buNone/>
              <a:defRPr b="1"/>
            </a:lvl3pPr>
            <a:lvl4pPr lvl="3" algn="ctr">
              <a:spcBef>
                <a:spcPts val="1000"/>
              </a:spcBef>
              <a:spcAft>
                <a:spcPts val="0"/>
              </a:spcAft>
              <a:buSzPts val="1600"/>
              <a:buNone/>
              <a:defRPr b="1"/>
            </a:lvl4pPr>
            <a:lvl5pPr lvl="4" algn="ctr">
              <a:spcBef>
                <a:spcPts val="1000"/>
              </a:spcBef>
              <a:spcAft>
                <a:spcPts val="0"/>
              </a:spcAft>
              <a:buSzPts val="1600"/>
              <a:buNone/>
              <a:defRPr b="1"/>
            </a:lvl5pPr>
            <a:lvl6pPr lvl="5" algn="ctr">
              <a:spcBef>
                <a:spcPts val="1000"/>
              </a:spcBef>
              <a:spcAft>
                <a:spcPts val="0"/>
              </a:spcAft>
              <a:buSzPts val="1600"/>
              <a:buNone/>
              <a:defRPr b="1"/>
            </a:lvl6pPr>
            <a:lvl7pPr lvl="6" algn="ctr">
              <a:spcBef>
                <a:spcPts val="1000"/>
              </a:spcBef>
              <a:spcAft>
                <a:spcPts val="0"/>
              </a:spcAft>
              <a:buSzPts val="1600"/>
              <a:buNone/>
              <a:defRPr b="1"/>
            </a:lvl7pPr>
            <a:lvl8pPr lvl="7" algn="ctr">
              <a:spcBef>
                <a:spcPts val="1000"/>
              </a:spcBef>
              <a:spcAft>
                <a:spcPts val="0"/>
              </a:spcAft>
              <a:buSzPts val="1600"/>
              <a:buNone/>
              <a:defRPr b="1"/>
            </a:lvl8pPr>
            <a:lvl9pPr lvl="8" algn="ctr">
              <a:spcBef>
                <a:spcPts val="1000"/>
              </a:spcBef>
              <a:spcAft>
                <a:spcPts val="1000"/>
              </a:spcAft>
              <a:buSzPts val="1600"/>
              <a:buNone/>
              <a:defRPr b="1"/>
            </a:lvl9pPr>
          </a:lstStyle>
          <a:p/>
        </p:txBody>
      </p:sp>
      <p:sp>
        <p:nvSpPr>
          <p:cNvPr id="497" name="Google Shape;497;p63"/>
          <p:cNvSpPr txBox="1"/>
          <p:nvPr>
            <p:ph idx="2"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498" name="Google Shape;498;p63"/>
          <p:cNvSpPr txBox="1"/>
          <p:nvPr>
            <p:ph idx="3"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1 big number, subtitle, body">
  <p:cSld name="SECTION_TITLE_AND_DESCRIPTION_1_3_1">
    <p:spTree>
      <p:nvGrpSpPr>
        <p:cNvPr id="499" name="Shape 499"/>
        <p:cNvGrpSpPr/>
        <p:nvPr/>
      </p:nvGrpSpPr>
      <p:grpSpPr>
        <a:xfrm>
          <a:off x="0" y="0"/>
          <a:ext cx="0" cy="0"/>
          <a:chOff x="0" y="0"/>
          <a:chExt cx="0" cy="0"/>
        </a:xfrm>
      </p:grpSpPr>
      <p:sp>
        <p:nvSpPr>
          <p:cNvPr id="500" name="Google Shape;500;p64"/>
          <p:cNvSpPr/>
          <p:nvPr/>
        </p:nvSpPr>
        <p:spPr>
          <a:xfrm flipH="1">
            <a:off x="200" y="-125"/>
            <a:ext cx="31368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501" name="Google Shape;501;p64"/>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502" name="Google Shape;502;p64"/>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503" name="Google Shape;503;p64"/>
          <p:cNvSpPr txBox="1"/>
          <p:nvPr>
            <p:ph hasCustomPrompt="1" type="title"/>
          </p:nvPr>
        </p:nvSpPr>
        <p:spPr>
          <a:xfrm>
            <a:off x="3685900" y="357450"/>
            <a:ext cx="5090700" cy="194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1000"/>
              <a:buNone/>
              <a:defRPr sz="11000">
                <a:solidFill>
                  <a:schemeClr val="accent1"/>
                </a:solidFill>
              </a:defRPr>
            </a:lvl1pPr>
            <a:lvl2pPr lvl="1">
              <a:spcBef>
                <a:spcPts val="0"/>
              </a:spcBef>
              <a:spcAft>
                <a:spcPts val="0"/>
              </a:spcAft>
              <a:buClr>
                <a:schemeClr val="accent1"/>
              </a:buClr>
              <a:buSzPts val="11000"/>
              <a:buNone/>
              <a:defRPr sz="11000">
                <a:solidFill>
                  <a:schemeClr val="accent1"/>
                </a:solidFill>
              </a:defRPr>
            </a:lvl2pPr>
            <a:lvl3pPr lvl="2">
              <a:spcBef>
                <a:spcPts val="0"/>
              </a:spcBef>
              <a:spcAft>
                <a:spcPts val="0"/>
              </a:spcAft>
              <a:buClr>
                <a:schemeClr val="accent1"/>
              </a:buClr>
              <a:buSzPts val="11000"/>
              <a:buNone/>
              <a:defRPr sz="11000">
                <a:solidFill>
                  <a:schemeClr val="accent1"/>
                </a:solidFill>
              </a:defRPr>
            </a:lvl3pPr>
            <a:lvl4pPr lvl="3">
              <a:spcBef>
                <a:spcPts val="0"/>
              </a:spcBef>
              <a:spcAft>
                <a:spcPts val="0"/>
              </a:spcAft>
              <a:buClr>
                <a:schemeClr val="accent1"/>
              </a:buClr>
              <a:buSzPts val="11000"/>
              <a:buNone/>
              <a:defRPr sz="11000">
                <a:solidFill>
                  <a:schemeClr val="accent1"/>
                </a:solidFill>
              </a:defRPr>
            </a:lvl4pPr>
            <a:lvl5pPr lvl="4">
              <a:spcBef>
                <a:spcPts val="0"/>
              </a:spcBef>
              <a:spcAft>
                <a:spcPts val="0"/>
              </a:spcAft>
              <a:buClr>
                <a:schemeClr val="accent1"/>
              </a:buClr>
              <a:buSzPts val="11000"/>
              <a:buNone/>
              <a:defRPr sz="11000">
                <a:solidFill>
                  <a:schemeClr val="accent1"/>
                </a:solidFill>
              </a:defRPr>
            </a:lvl5pPr>
            <a:lvl6pPr lvl="5">
              <a:spcBef>
                <a:spcPts val="0"/>
              </a:spcBef>
              <a:spcAft>
                <a:spcPts val="0"/>
              </a:spcAft>
              <a:buClr>
                <a:schemeClr val="accent1"/>
              </a:buClr>
              <a:buSzPts val="11000"/>
              <a:buNone/>
              <a:defRPr sz="11000">
                <a:solidFill>
                  <a:schemeClr val="accent1"/>
                </a:solidFill>
              </a:defRPr>
            </a:lvl6pPr>
            <a:lvl7pPr lvl="6">
              <a:spcBef>
                <a:spcPts val="0"/>
              </a:spcBef>
              <a:spcAft>
                <a:spcPts val="0"/>
              </a:spcAft>
              <a:buClr>
                <a:schemeClr val="accent1"/>
              </a:buClr>
              <a:buSzPts val="11000"/>
              <a:buNone/>
              <a:defRPr sz="11000">
                <a:solidFill>
                  <a:schemeClr val="accent1"/>
                </a:solidFill>
              </a:defRPr>
            </a:lvl7pPr>
            <a:lvl8pPr lvl="7">
              <a:spcBef>
                <a:spcPts val="0"/>
              </a:spcBef>
              <a:spcAft>
                <a:spcPts val="0"/>
              </a:spcAft>
              <a:buClr>
                <a:schemeClr val="accent1"/>
              </a:buClr>
              <a:buSzPts val="11000"/>
              <a:buNone/>
              <a:defRPr sz="11000">
                <a:solidFill>
                  <a:schemeClr val="accent1"/>
                </a:solidFill>
              </a:defRPr>
            </a:lvl8pPr>
            <a:lvl9pPr lvl="8">
              <a:spcBef>
                <a:spcPts val="0"/>
              </a:spcBef>
              <a:spcAft>
                <a:spcPts val="0"/>
              </a:spcAft>
              <a:buClr>
                <a:schemeClr val="accent1"/>
              </a:buClr>
              <a:buSzPts val="11000"/>
              <a:buNone/>
              <a:defRPr sz="11000">
                <a:solidFill>
                  <a:schemeClr val="accent1"/>
                </a:solidFill>
              </a:defRPr>
            </a:lvl9pPr>
          </a:lstStyle>
          <a:p>
            <a:r>
              <a:t>xx%</a:t>
            </a:r>
          </a:p>
        </p:txBody>
      </p:sp>
      <p:sp>
        <p:nvSpPr>
          <p:cNvPr id="504" name="Google Shape;504;p64"/>
          <p:cNvSpPr txBox="1"/>
          <p:nvPr>
            <p:ph idx="1" type="body"/>
          </p:nvPr>
        </p:nvSpPr>
        <p:spPr>
          <a:xfrm>
            <a:off x="3685900" y="2927925"/>
            <a:ext cx="5090700" cy="1753500"/>
          </a:xfrm>
          <a:prstGeom prst="rect">
            <a:avLst/>
          </a:prstGeom>
        </p:spPr>
        <p:txBody>
          <a:bodyPr anchorCtr="0" anchor="t" bIns="0" lIns="0" spcFirstLastPara="1" rIns="0" wrap="square" tIns="0">
            <a:noAutofit/>
          </a:bodyPr>
          <a:lstStyle>
            <a:lvl1pPr indent="-330200" lvl="0" marL="457200">
              <a:spcBef>
                <a:spcPts val="0"/>
              </a:spcBef>
              <a:spcAft>
                <a:spcPts val="0"/>
              </a:spcAft>
              <a:buSzPts val="1600"/>
              <a:buChar char="●"/>
              <a:defRPr sz="1600"/>
            </a:lvl1pPr>
            <a:lvl2pPr indent="-330200" lvl="1" marL="914400">
              <a:spcBef>
                <a:spcPts val="1000"/>
              </a:spcBef>
              <a:spcAft>
                <a:spcPts val="0"/>
              </a:spcAft>
              <a:buSzPts val="1600"/>
              <a:buChar char="●"/>
              <a:defRPr/>
            </a:lvl2pPr>
            <a:lvl3pPr indent="-330200" lvl="2" marL="1371600">
              <a:spcBef>
                <a:spcPts val="1000"/>
              </a:spcBef>
              <a:spcAft>
                <a:spcPts val="0"/>
              </a:spcAft>
              <a:buSzPts val="1600"/>
              <a:buChar char="●"/>
              <a:defRPr/>
            </a:lvl3pPr>
            <a:lvl4pPr indent="-330200" lvl="3" marL="1828800">
              <a:spcBef>
                <a:spcPts val="1000"/>
              </a:spcBef>
              <a:spcAft>
                <a:spcPts val="0"/>
              </a:spcAft>
              <a:buSzPts val="1600"/>
              <a:buChar char="●"/>
              <a:defRPr/>
            </a:lvl4pPr>
            <a:lvl5pPr indent="-330200" lvl="4" marL="2286000">
              <a:spcBef>
                <a:spcPts val="1000"/>
              </a:spcBef>
              <a:spcAft>
                <a:spcPts val="0"/>
              </a:spcAft>
              <a:buSzPts val="1600"/>
              <a:buChar char="●"/>
              <a:defRPr/>
            </a:lvl5pPr>
            <a:lvl6pPr indent="-330200" lvl="5" marL="2743200">
              <a:spcBef>
                <a:spcPts val="1000"/>
              </a:spcBef>
              <a:spcAft>
                <a:spcPts val="0"/>
              </a:spcAft>
              <a:buSzPts val="1600"/>
              <a:buChar char="●"/>
              <a:defRPr/>
            </a:lvl6pPr>
            <a:lvl7pPr indent="-330200" lvl="6" marL="3200400">
              <a:spcBef>
                <a:spcPts val="1000"/>
              </a:spcBef>
              <a:spcAft>
                <a:spcPts val="0"/>
              </a:spcAft>
              <a:buSzPts val="1600"/>
              <a:buChar char="●"/>
              <a:defRPr/>
            </a:lvl7pPr>
            <a:lvl8pPr indent="-330200" lvl="7" marL="3657600">
              <a:spcBef>
                <a:spcPts val="1000"/>
              </a:spcBef>
              <a:spcAft>
                <a:spcPts val="0"/>
              </a:spcAft>
              <a:buSzPts val="1600"/>
              <a:buChar char="●"/>
              <a:defRPr/>
            </a:lvl8pPr>
            <a:lvl9pPr indent="-330200" lvl="8" marL="4114800">
              <a:spcBef>
                <a:spcPts val="1000"/>
              </a:spcBef>
              <a:spcAft>
                <a:spcPts val="1000"/>
              </a:spcAft>
              <a:buSzPts val="1600"/>
              <a:buChar char="●"/>
              <a:defRPr/>
            </a:lvl9pPr>
          </a:lstStyle>
          <a:p/>
        </p:txBody>
      </p:sp>
      <p:sp>
        <p:nvSpPr>
          <p:cNvPr id="505" name="Google Shape;505;p64"/>
          <p:cNvSpPr txBox="1"/>
          <p:nvPr>
            <p:ph idx="2" type="subTitle"/>
          </p:nvPr>
        </p:nvSpPr>
        <p:spPr>
          <a:xfrm>
            <a:off x="3683550" y="2473350"/>
            <a:ext cx="5090700" cy="321000"/>
          </a:xfrm>
          <a:prstGeom prst="rect">
            <a:avLst/>
          </a:prstGeom>
        </p:spPr>
        <p:txBody>
          <a:bodyPr anchorCtr="0" anchor="t" bIns="0" lIns="0" spcFirstLastPara="1" rIns="0" wrap="square" tIns="0">
            <a:noAutofit/>
          </a:bodyPr>
          <a:lstStyle>
            <a:lvl1pPr lvl="0">
              <a:spcBef>
                <a:spcPts val="0"/>
              </a:spcBef>
              <a:spcAft>
                <a:spcPts val="0"/>
              </a:spcAft>
              <a:buSzPts val="1600"/>
              <a:buNone/>
              <a:defRPr b="1">
                <a:solidFill>
                  <a:schemeClr val="accent1"/>
                </a:solidFill>
              </a:defRPr>
            </a:lvl1pPr>
            <a:lvl2pPr lvl="1">
              <a:spcBef>
                <a:spcPts val="1000"/>
              </a:spcBef>
              <a:spcAft>
                <a:spcPts val="0"/>
              </a:spcAft>
              <a:buSzPts val="1600"/>
              <a:buNone/>
              <a:defRPr b="1">
                <a:solidFill>
                  <a:schemeClr val="accent1"/>
                </a:solidFill>
              </a:defRPr>
            </a:lvl2pPr>
            <a:lvl3pPr lvl="2">
              <a:spcBef>
                <a:spcPts val="1000"/>
              </a:spcBef>
              <a:spcAft>
                <a:spcPts val="0"/>
              </a:spcAft>
              <a:buSzPts val="1600"/>
              <a:buNone/>
              <a:defRPr b="1">
                <a:solidFill>
                  <a:schemeClr val="accent1"/>
                </a:solidFill>
              </a:defRPr>
            </a:lvl3pPr>
            <a:lvl4pPr lvl="3">
              <a:spcBef>
                <a:spcPts val="1000"/>
              </a:spcBef>
              <a:spcAft>
                <a:spcPts val="0"/>
              </a:spcAft>
              <a:buSzPts val="1600"/>
              <a:buNone/>
              <a:defRPr b="1">
                <a:solidFill>
                  <a:schemeClr val="accent1"/>
                </a:solidFill>
              </a:defRPr>
            </a:lvl4pPr>
            <a:lvl5pPr lvl="4">
              <a:spcBef>
                <a:spcPts val="1000"/>
              </a:spcBef>
              <a:spcAft>
                <a:spcPts val="0"/>
              </a:spcAft>
              <a:buSzPts val="1600"/>
              <a:buNone/>
              <a:defRPr b="1">
                <a:solidFill>
                  <a:schemeClr val="accent1"/>
                </a:solidFill>
              </a:defRPr>
            </a:lvl5pPr>
            <a:lvl6pPr lvl="5">
              <a:spcBef>
                <a:spcPts val="1000"/>
              </a:spcBef>
              <a:spcAft>
                <a:spcPts val="0"/>
              </a:spcAft>
              <a:buSzPts val="1600"/>
              <a:buNone/>
              <a:defRPr b="1">
                <a:solidFill>
                  <a:schemeClr val="accent1"/>
                </a:solidFill>
              </a:defRPr>
            </a:lvl6pPr>
            <a:lvl7pPr lvl="6">
              <a:spcBef>
                <a:spcPts val="1000"/>
              </a:spcBef>
              <a:spcAft>
                <a:spcPts val="0"/>
              </a:spcAft>
              <a:buSzPts val="1600"/>
              <a:buNone/>
              <a:defRPr b="1">
                <a:solidFill>
                  <a:schemeClr val="accent1"/>
                </a:solidFill>
              </a:defRPr>
            </a:lvl7pPr>
            <a:lvl8pPr lvl="7">
              <a:spcBef>
                <a:spcPts val="1000"/>
              </a:spcBef>
              <a:spcAft>
                <a:spcPts val="0"/>
              </a:spcAft>
              <a:buSzPts val="1600"/>
              <a:buNone/>
              <a:defRPr b="1">
                <a:solidFill>
                  <a:schemeClr val="accent1"/>
                </a:solidFill>
              </a:defRPr>
            </a:lvl8pPr>
            <a:lvl9pPr lvl="8">
              <a:spcBef>
                <a:spcPts val="1000"/>
              </a:spcBef>
              <a:spcAft>
                <a:spcPts val="1000"/>
              </a:spcAft>
              <a:buSzPts val="1600"/>
              <a:buNone/>
              <a:defRPr b="1">
                <a:solidFill>
                  <a:schemeClr val="accent1"/>
                </a:solidFill>
              </a:defRPr>
            </a:lvl9pPr>
          </a:lstStyle>
          <a:p/>
        </p:txBody>
      </p:sp>
      <p:sp>
        <p:nvSpPr>
          <p:cNvPr id="506" name="Google Shape;506;p64"/>
          <p:cNvSpPr txBox="1"/>
          <p:nvPr>
            <p:ph idx="3" type="subTitle"/>
          </p:nvPr>
        </p:nvSpPr>
        <p:spPr>
          <a:xfrm>
            <a:off x="3685900" y="4870025"/>
            <a:ext cx="44973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507" name="Google Shape;507;p64"/>
          <p:cNvSpPr txBox="1"/>
          <p:nvPr>
            <p:ph idx="4" type="title"/>
          </p:nvPr>
        </p:nvSpPr>
        <p:spPr>
          <a:xfrm>
            <a:off x="431725" y="368825"/>
            <a:ext cx="2361000" cy="16050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2 big numbers">
  <p:cSld name="BIG_NUMBER_2_3">
    <p:spTree>
      <p:nvGrpSpPr>
        <p:cNvPr id="508" name="Shape 508"/>
        <p:cNvGrpSpPr/>
        <p:nvPr/>
      </p:nvGrpSpPr>
      <p:grpSpPr>
        <a:xfrm>
          <a:off x="0" y="0"/>
          <a:ext cx="0" cy="0"/>
          <a:chOff x="0" y="0"/>
          <a:chExt cx="0" cy="0"/>
        </a:xfrm>
      </p:grpSpPr>
      <p:sp>
        <p:nvSpPr>
          <p:cNvPr id="509" name="Google Shape;509;p65"/>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0" name="Google Shape;510;p65"/>
          <p:cNvSpPr txBox="1"/>
          <p:nvPr>
            <p:ph hasCustomPrompt="1" type="title"/>
          </p:nvPr>
        </p:nvSpPr>
        <p:spPr>
          <a:xfrm>
            <a:off x="431725" y="1842050"/>
            <a:ext cx="3902400" cy="1803300"/>
          </a:xfrm>
          <a:prstGeom prst="rect">
            <a:avLst/>
          </a:prstGeom>
        </p:spPr>
        <p:txBody>
          <a:bodyPr anchorCtr="0" anchor="t" bIns="0" lIns="0" spcFirstLastPara="1" rIns="0" wrap="square" tIns="0">
            <a:noAutofit/>
          </a:bodyPr>
          <a:lstStyle>
            <a:lvl1pPr lvl="0" algn="ctr">
              <a:spcBef>
                <a:spcPts val="0"/>
              </a:spcBef>
              <a:spcAft>
                <a:spcPts val="0"/>
              </a:spcAft>
              <a:buClr>
                <a:schemeClr val="accent1"/>
              </a:buClr>
              <a:buSzPts val="11000"/>
              <a:buNone/>
              <a:defRPr sz="11000">
                <a:solidFill>
                  <a:schemeClr val="accent1"/>
                </a:solidFill>
              </a:defRPr>
            </a:lvl1pPr>
            <a:lvl2pPr lvl="1" algn="ctr">
              <a:spcBef>
                <a:spcPts val="0"/>
              </a:spcBef>
              <a:spcAft>
                <a:spcPts val="0"/>
              </a:spcAft>
              <a:buClr>
                <a:schemeClr val="accent1"/>
              </a:buClr>
              <a:buSzPts val="11000"/>
              <a:buNone/>
              <a:defRPr sz="11000">
                <a:solidFill>
                  <a:schemeClr val="accent1"/>
                </a:solidFill>
              </a:defRPr>
            </a:lvl2pPr>
            <a:lvl3pPr lvl="2" algn="ctr">
              <a:spcBef>
                <a:spcPts val="0"/>
              </a:spcBef>
              <a:spcAft>
                <a:spcPts val="0"/>
              </a:spcAft>
              <a:buClr>
                <a:schemeClr val="accent1"/>
              </a:buClr>
              <a:buSzPts val="11000"/>
              <a:buNone/>
              <a:defRPr sz="11000">
                <a:solidFill>
                  <a:schemeClr val="accent1"/>
                </a:solidFill>
              </a:defRPr>
            </a:lvl3pPr>
            <a:lvl4pPr lvl="3" algn="ctr">
              <a:spcBef>
                <a:spcPts val="0"/>
              </a:spcBef>
              <a:spcAft>
                <a:spcPts val="0"/>
              </a:spcAft>
              <a:buClr>
                <a:schemeClr val="accent1"/>
              </a:buClr>
              <a:buSzPts val="11000"/>
              <a:buNone/>
              <a:defRPr sz="11000">
                <a:solidFill>
                  <a:schemeClr val="accent1"/>
                </a:solidFill>
              </a:defRPr>
            </a:lvl4pPr>
            <a:lvl5pPr lvl="4" algn="ctr">
              <a:spcBef>
                <a:spcPts val="0"/>
              </a:spcBef>
              <a:spcAft>
                <a:spcPts val="0"/>
              </a:spcAft>
              <a:buClr>
                <a:schemeClr val="accent1"/>
              </a:buClr>
              <a:buSzPts val="11000"/>
              <a:buNone/>
              <a:defRPr sz="11000">
                <a:solidFill>
                  <a:schemeClr val="accent1"/>
                </a:solidFill>
              </a:defRPr>
            </a:lvl5pPr>
            <a:lvl6pPr lvl="5" algn="ctr">
              <a:spcBef>
                <a:spcPts val="0"/>
              </a:spcBef>
              <a:spcAft>
                <a:spcPts val="0"/>
              </a:spcAft>
              <a:buClr>
                <a:schemeClr val="accent1"/>
              </a:buClr>
              <a:buSzPts val="11000"/>
              <a:buNone/>
              <a:defRPr sz="11000">
                <a:solidFill>
                  <a:schemeClr val="accent1"/>
                </a:solidFill>
              </a:defRPr>
            </a:lvl6pPr>
            <a:lvl7pPr lvl="6" algn="ctr">
              <a:spcBef>
                <a:spcPts val="0"/>
              </a:spcBef>
              <a:spcAft>
                <a:spcPts val="0"/>
              </a:spcAft>
              <a:buClr>
                <a:schemeClr val="accent1"/>
              </a:buClr>
              <a:buSzPts val="11000"/>
              <a:buNone/>
              <a:defRPr sz="11000">
                <a:solidFill>
                  <a:schemeClr val="accent1"/>
                </a:solidFill>
              </a:defRPr>
            </a:lvl7pPr>
            <a:lvl8pPr lvl="7" algn="ctr">
              <a:spcBef>
                <a:spcPts val="0"/>
              </a:spcBef>
              <a:spcAft>
                <a:spcPts val="0"/>
              </a:spcAft>
              <a:buClr>
                <a:schemeClr val="accent1"/>
              </a:buClr>
              <a:buSzPts val="11000"/>
              <a:buNone/>
              <a:defRPr sz="11000">
                <a:solidFill>
                  <a:schemeClr val="accent1"/>
                </a:solidFill>
              </a:defRPr>
            </a:lvl8pPr>
            <a:lvl9pPr lvl="8" algn="ctr">
              <a:spcBef>
                <a:spcPts val="0"/>
              </a:spcBef>
              <a:spcAft>
                <a:spcPts val="0"/>
              </a:spcAft>
              <a:buClr>
                <a:schemeClr val="accent1"/>
              </a:buClr>
              <a:buSzPts val="11000"/>
              <a:buNone/>
              <a:defRPr sz="11000">
                <a:solidFill>
                  <a:schemeClr val="accent1"/>
                </a:solidFill>
              </a:defRPr>
            </a:lvl9pPr>
          </a:lstStyle>
          <a:p>
            <a:r>
              <a:t>xx%</a:t>
            </a:r>
          </a:p>
        </p:txBody>
      </p:sp>
      <p:sp>
        <p:nvSpPr>
          <p:cNvPr id="511" name="Google Shape;511;p65"/>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512" name="Google Shape;512;p65"/>
          <p:cNvSpPr txBox="1"/>
          <p:nvPr>
            <p:ph hasCustomPrompt="1" idx="2" type="title"/>
          </p:nvPr>
        </p:nvSpPr>
        <p:spPr>
          <a:xfrm>
            <a:off x="4749900" y="1842050"/>
            <a:ext cx="3902400" cy="1803300"/>
          </a:xfrm>
          <a:prstGeom prst="rect">
            <a:avLst/>
          </a:prstGeom>
        </p:spPr>
        <p:txBody>
          <a:bodyPr anchorCtr="0" anchor="t" bIns="0" lIns="0" spcFirstLastPara="1" rIns="0" wrap="square" tIns="0">
            <a:noAutofit/>
          </a:bodyPr>
          <a:lstStyle>
            <a:lvl1pPr lvl="0" algn="ctr">
              <a:spcBef>
                <a:spcPts val="0"/>
              </a:spcBef>
              <a:spcAft>
                <a:spcPts val="0"/>
              </a:spcAft>
              <a:buClr>
                <a:schemeClr val="accent2"/>
              </a:buClr>
              <a:buSzPts val="11000"/>
              <a:buNone/>
              <a:defRPr sz="11000">
                <a:solidFill>
                  <a:schemeClr val="accent2"/>
                </a:solidFill>
              </a:defRPr>
            </a:lvl1pPr>
            <a:lvl2pPr lvl="1" algn="ctr">
              <a:spcBef>
                <a:spcPts val="0"/>
              </a:spcBef>
              <a:spcAft>
                <a:spcPts val="0"/>
              </a:spcAft>
              <a:buClr>
                <a:schemeClr val="accent2"/>
              </a:buClr>
              <a:buSzPts val="11000"/>
              <a:buNone/>
              <a:defRPr sz="11000">
                <a:solidFill>
                  <a:schemeClr val="accent2"/>
                </a:solidFill>
              </a:defRPr>
            </a:lvl2pPr>
            <a:lvl3pPr lvl="2" algn="ctr">
              <a:spcBef>
                <a:spcPts val="0"/>
              </a:spcBef>
              <a:spcAft>
                <a:spcPts val="0"/>
              </a:spcAft>
              <a:buClr>
                <a:schemeClr val="accent2"/>
              </a:buClr>
              <a:buSzPts val="11000"/>
              <a:buNone/>
              <a:defRPr sz="11000">
                <a:solidFill>
                  <a:schemeClr val="accent2"/>
                </a:solidFill>
              </a:defRPr>
            </a:lvl3pPr>
            <a:lvl4pPr lvl="3" algn="ctr">
              <a:spcBef>
                <a:spcPts val="0"/>
              </a:spcBef>
              <a:spcAft>
                <a:spcPts val="0"/>
              </a:spcAft>
              <a:buClr>
                <a:schemeClr val="accent2"/>
              </a:buClr>
              <a:buSzPts val="11000"/>
              <a:buNone/>
              <a:defRPr sz="11000">
                <a:solidFill>
                  <a:schemeClr val="accent2"/>
                </a:solidFill>
              </a:defRPr>
            </a:lvl4pPr>
            <a:lvl5pPr lvl="4" algn="ctr">
              <a:spcBef>
                <a:spcPts val="0"/>
              </a:spcBef>
              <a:spcAft>
                <a:spcPts val="0"/>
              </a:spcAft>
              <a:buClr>
                <a:schemeClr val="accent2"/>
              </a:buClr>
              <a:buSzPts val="11000"/>
              <a:buNone/>
              <a:defRPr sz="11000">
                <a:solidFill>
                  <a:schemeClr val="accent2"/>
                </a:solidFill>
              </a:defRPr>
            </a:lvl5pPr>
            <a:lvl6pPr lvl="5" algn="ctr">
              <a:spcBef>
                <a:spcPts val="0"/>
              </a:spcBef>
              <a:spcAft>
                <a:spcPts val="0"/>
              </a:spcAft>
              <a:buClr>
                <a:schemeClr val="accent2"/>
              </a:buClr>
              <a:buSzPts val="11000"/>
              <a:buNone/>
              <a:defRPr sz="11000">
                <a:solidFill>
                  <a:schemeClr val="accent2"/>
                </a:solidFill>
              </a:defRPr>
            </a:lvl6pPr>
            <a:lvl7pPr lvl="6" algn="ctr">
              <a:spcBef>
                <a:spcPts val="0"/>
              </a:spcBef>
              <a:spcAft>
                <a:spcPts val="0"/>
              </a:spcAft>
              <a:buClr>
                <a:schemeClr val="accent2"/>
              </a:buClr>
              <a:buSzPts val="11000"/>
              <a:buNone/>
              <a:defRPr sz="11000">
                <a:solidFill>
                  <a:schemeClr val="accent2"/>
                </a:solidFill>
              </a:defRPr>
            </a:lvl7pPr>
            <a:lvl8pPr lvl="7" algn="ctr">
              <a:spcBef>
                <a:spcPts val="0"/>
              </a:spcBef>
              <a:spcAft>
                <a:spcPts val="0"/>
              </a:spcAft>
              <a:buClr>
                <a:schemeClr val="accent2"/>
              </a:buClr>
              <a:buSzPts val="11000"/>
              <a:buNone/>
              <a:defRPr sz="11000">
                <a:solidFill>
                  <a:schemeClr val="accent2"/>
                </a:solidFill>
              </a:defRPr>
            </a:lvl8pPr>
            <a:lvl9pPr lvl="8" algn="ctr">
              <a:spcBef>
                <a:spcPts val="0"/>
              </a:spcBef>
              <a:spcAft>
                <a:spcPts val="0"/>
              </a:spcAft>
              <a:buClr>
                <a:schemeClr val="accent2"/>
              </a:buClr>
              <a:buSzPts val="11000"/>
              <a:buNone/>
              <a:defRPr sz="11000">
                <a:solidFill>
                  <a:schemeClr val="accent2"/>
                </a:solidFill>
              </a:defRPr>
            </a:lvl9pPr>
          </a:lstStyle>
          <a:p>
            <a:r>
              <a:t>xx%</a:t>
            </a:r>
          </a:p>
        </p:txBody>
      </p:sp>
      <p:sp>
        <p:nvSpPr>
          <p:cNvPr id="513" name="Google Shape;513;p65"/>
          <p:cNvSpPr txBox="1"/>
          <p:nvPr>
            <p:ph idx="3"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2 big numbers, subtitle">
  <p:cSld name="BIG_NUMBER_2_1_2">
    <p:spTree>
      <p:nvGrpSpPr>
        <p:cNvPr id="514" name="Shape 514"/>
        <p:cNvGrpSpPr/>
        <p:nvPr/>
      </p:nvGrpSpPr>
      <p:grpSpPr>
        <a:xfrm>
          <a:off x="0" y="0"/>
          <a:ext cx="0" cy="0"/>
          <a:chOff x="0" y="0"/>
          <a:chExt cx="0" cy="0"/>
        </a:xfrm>
      </p:grpSpPr>
      <p:sp>
        <p:nvSpPr>
          <p:cNvPr id="515" name="Google Shape;515;p66"/>
          <p:cNvSpPr txBox="1"/>
          <p:nvPr>
            <p:ph hasCustomPrompt="1" type="title"/>
          </p:nvPr>
        </p:nvSpPr>
        <p:spPr>
          <a:xfrm>
            <a:off x="431725" y="1613450"/>
            <a:ext cx="3902400" cy="18033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1000"/>
              <a:buNone/>
              <a:defRPr sz="11000">
                <a:solidFill>
                  <a:schemeClr val="accent1"/>
                </a:solidFill>
              </a:defRPr>
            </a:lvl1pPr>
            <a:lvl2pPr lvl="1">
              <a:spcBef>
                <a:spcPts val="0"/>
              </a:spcBef>
              <a:spcAft>
                <a:spcPts val="0"/>
              </a:spcAft>
              <a:buClr>
                <a:schemeClr val="accent1"/>
              </a:buClr>
              <a:buSzPts val="11000"/>
              <a:buNone/>
              <a:defRPr sz="11000">
                <a:solidFill>
                  <a:schemeClr val="accent1"/>
                </a:solidFill>
              </a:defRPr>
            </a:lvl2pPr>
            <a:lvl3pPr lvl="2">
              <a:spcBef>
                <a:spcPts val="0"/>
              </a:spcBef>
              <a:spcAft>
                <a:spcPts val="0"/>
              </a:spcAft>
              <a:buClr>
                <a:schemeClr val="accent1"/>
              </a:buClr>
              <a:buSzPts val="11000"/>
              <a:buNone/>
              <a:defRPr sz="11000">
                <a:solidFill>
                  <a:schemeClr val="accent1"/>
                </a:solidFill>
              </a:defRPr>
            </a:lvl3pPr>
            <a:lvl4pPr lvl="3">
              <a:spcBef>
                <a:spcPts val="0"/>
              </a:spcBef>
              <a:spcAft>
                <a:spcPts val="0"/>
              </a:spcAft>
              <a:buClr>
                <a:schemeClr val="accent1"/>
              </a:buClr>
              <a:buSzPts val="11000"/>
              <a:buNone/>
              <a:defRPr sz="11000">
                <a:solidFill>
                  <a:schemeClr val="accent1"/>
                </a:solidFill>
              </a:defRPr>
            </a:lvl4pPr>
            <a:lvl5pPr lvl="4">
              <a:spcBef>
                <a:spcPts val="0"/>
              </a:spcBef>
              <a:spcAft>
                <a:spcPts val="0"/>
              </a:spcAft>
              <a:buClr>
                <a:schemeClr val="accent1"/>
              </a:buClr>
              <a:buSzPts val="11000"/>
              <a:buNone/>
              <a:defRPr sz="11000">
                <a:solidFill>
                  <a:schemeClr val="accent1"/>
                </a:solidFill>
              </a:defRPr>
            </a:lvl5pPr>
            <a:lvl6pPr lvl="5">
              <a:spcBef>
                <a:spcPts val="0"/>
              </a:spcBef>
              <a:spcAft>
                <a:spcPts val="0"/>
              </a:spcAft>
              <a:buClr>
                <a:schemeClr val="accent1"/>
              </a:buClr>
              <a:buSzPts val="11000"/>
              <a:buNone/>
              <a:defRPr sz="11000">
                <a:solidFill>
                  <a:schemeClr val="accent1"/>
                </a:solidFill>
              </a:defRPr>
            </a:lvl6pPr>
            <a:lvl7pPr lvl="6">
              <a:spcBef>
                <a:spcPts val="0"/>
              </a:spcBef>
              <a:spcAft>
                <a:spcPts val="0"/>
              </a:spcAft>
              <a:buClr>
                <a:schemeClr val="accent1"/>
              </a:buClr>
              <a:buSzPts val="11000"/>
              <a:buNone/>
              <a:defRPr sz="11000">
                <a:solidFill>
                  <a:schemeClr val="accent1"/>
                </a:solidFill>
              </a:defRPr>
            </a:lvl7pPr>
            <a:lvl8pPr lvl="7">
              <a:spcBef>
                <a:spcPts val="0"/>
              </a:spcBef>
              <a:spcAft>
                <a:spcPts val="0"/>
              </a:spcAft>
              <a:buClr>
                <a:schemeClr val="accent1"/>
              </a:buClr>
              <a:buSzPts val="11000"/>
              <a:buNone/>
              <a:defRPr sz="11000">
                <a:solidFill>
                  <a:schemeClr val="accent1"/>
                </a:solidFill>
              </a:defRPr>
            </a:lvl8pPr>
            <a:lvl9pPr lvl="8">
              <a:spcBef>
                <a:spcPts val="0"/>
              </a:spcBef>
              <a:spcAft>
                <a:spcPts val="0"/>
              </a:spcAft>
              <a:buClr>
                <a:schemeClr val="accent1"/>
              </a:buClr>
              <a:buSzPts val="11000"/>
              <a:buNone/>
              <a:defRPr sz="11000">
                <a:solidFill>
                  <a:schemeClr val="accent1"/>
                </a:solidFill>
              </a:defRPr>
            </a:lvl9pPr>
          </a:lstStyle>
          <a:p>
            <a:r>
              <a:t>xx%</a:t>
            </a:r>
          </a:p>
        </p:txBody>
      </p:sp>
      <p:sp>
        <p:nvSpPr>
          <p:cNvPr id="516" name="Google Shape;516;p66"/>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17" name="Google Shape;517;p66"/>
          <p:cNvSpPr txBox="1"/>
          <p:nvPr>
            <p:ph idx="1" type="subTitle"/>
          </p:nvPr>
        </p:nvSpPr>
        <p:spPr>
          <a:xfrm>
            <a:off x="431725" y="3496675"/>
            <a:ext cx="3867900" cy="664200"/>
          </a:xfrm>
          <a:prstGeom prst="rect">
            <a:avLst/>
          </a:prstGeom>
        </p:spPr>
        <p:txBody>
          <a:bodyPr anchorCtr="0" anchor="t" bIns="0" lIns="0" spcFirstLastPara="1" rIns="0" wrap="square" tIns="0">
            <a:noAutofit/>
          </a:bodyPr>
          <a:lstStyle>
            <a:lvl1pPr lvl="0">
              <a:spcBef>
                <a:spcPts val="0"/>
              </a:spcBef>
              <a:spcAft>
                <a:spcPts val="0"/>
              </a:spcAft>
              <a:buSzPts val="1600"/>
              <a:buNone/>
              <a:defRPr b="1"/>
            </a:lvl1pPr>
            <a:lvl2pPr lvl="1">
              <a:spcBef>
                <a:spcPts val="1000"/>
              </a:spcBef>
              <a:spcAft>
                <a:spcPts val="0"/>
              </a:spcAft>
              <a:buSzPts val="1600"/>
              <a:buNone/>
              <a:defRPr b="1"/>
            </a:lvl2pPr>
            <a:lvl3pPr lvl="2">
              <a:spcBef>
                <a:spcPts val="1000"/>
              </a:spcBef>
              <a:spcAft>
                <a:spcPts val="0"/>
              </a:spcAft>
              <a:buSzPts val="1600"/>
              <a:buNone/>
              <a:defRPr b="1"/>
            </a:lvl3pPr>
            <a:lvl4pPr lvl="3">
              <a:spcBef>
                <a:spcPts val="1000"/>
              </a:spcBef>
              <a:spcAft>
                <a:spcPts val="0"/>
              </a:spcAft>
              <a:buSzPts val="1600"/>
              <a:buNone/>
              <a:defRPr b="1"/>
            </a:lvl4pPr>
            <a:lvl5pPr lvl="4">
              <a:spcBef>
                <a:spcPts val="1000"/>
              </a:spcBef>
              <a:spcAft>
                <a:spcPts val="0"/>
              </a:spcAft>
              <a:buSzPts val="1600"/>
              <a:buNone/>
              <a:defRPr b="1"/>
            </a:lvl5pPr>
            <a:lvl6pPr lvl="5">
              <a:spcBef>
                <a:spcPts val="1000"/>
              </a:spcBef>
              <a:spcAft>
                <a:spcPts val="0"/>
              </a:spcAft>
              <a:buSzPts val="1600"/>
              <a:buNone/>
              <a:defRPr b="1"/>
            </a:lvl6pPr>
            <a:lvl7pPr lvl="6">
              <a:spcBef>
                <a:spcPts val="1000"/>
              </a:spcBef>
              <a:spcAft>
                <a:spcPts val="0"/>
              </a:spcAft>
              <a:buSzPts val="1600"/>
              <a:buNone/>
              <a:defRPr b="1"/>
            </a:lvl7pPr>
            <a:lvl8pPr lvl="7">
              <a:spcBef>
                <a:spcPts val="1000"/>
              </a:spcBef>
              <a:spcAft>
                <a:spcPts val="0"/>
              </a:spcAft>
              <a:buSzPts val="1600"/>
              <a:buNone/>
              <a:defRPr b="1"/>
            </a:lvl8pPr>
            <a:lvl9pPr lvl="8">
              <a:spcBef>
                <a:spcPts val="1000"/>
              </a:spcBef>
              <a:spcAft>
                <a:spcPts val="1000"/>
              </a:spcAft>
              <a:buSzPts val="1600"/>
              <a:buNone/>
              <a:defRPr b="1"/>
            </a:lvl9pPr>
          </a:lstStyle>
          <a:p/>
        </p:txBody>
      </p:sp>
      <p:sp>
        <p:nvSpPr>
          <p:cNvPr id="518" name="Google Shape;518;p66"/>
          <p:cNvSpPr txBox="1"/>
          <p:nvPr>
            <p:ph idx="2" type="subTitle"/>
          </p:nvPr>
        </p:nvSpPr>
        <p:spPr>
          <a:xfrm>
            <a:off x="4749900" y="3496675"/>
            <a:ext cx="3902400" cy="664200"/>
          </a:xfrm>
          <a:prstGeom prst="rect">
            <a:avLst/>
          </a:prstGeom>
        </p:spPr>
        <p:txBody>
          <a:bodyPr anchorCtr="0" anchor="t" bIns="0" lIns="0" spcFirstLastPara="1" rIns="0" wrap="square" tIns="0">
            <a:noAutofit/>
          </a:bodyPr>
          <a:lstStyle>
            <a:lvl1pPr lvl="0">
              <a:spcBef>
                <a:spcPts val="0"/>
              </a:spcBef>
              <a:spcAft>
                <a:spcPts val="0"/>
              </a:spcAft>
              <a:buSzPts val="1600"/>
              <a:buNone/>
              <a:defRPr b="1"/>
            </a:lvl1pPr>
            <a:lvl2pPr lvl="1">
              <a:spcBef>
                <a:spcPts val="1000"/>
              </a:spcBef>
              <a:spcAft>
                <a:spcPts val="0"/>
              </a:spcAft>
              <a:buSzPts val="1600"/>
              <a:buNone/>
              <a:defRPr b="1"/>
            </a:lvl2pPr>
            <a:lvl3pPr lvl="2">
              <a:spcBef>
                <a:spcPts val="1000"/>
              </a:spcBef>
              <a:spcAft>
                <a:spcPts val="0"/>
              </a:spcAft>
              <a:buSzPts val="1600"/>
              <a:buNone/>
              <a:defRPr b="1"/>
            </a:lvl3pPr>
            <a:lvl4pPr lvl="3">
              <a:spcBef>
                <a:spcPts val="1000"/>
              </a:spcBef>
              <a:spcAft>
                <a:spcPts val="0"/>
              </a:spcAft>
              <a:buSzPts val="1600"/>
              <a:buNone/>
              <a:defRPr b="1"/>
            </a:lvl4pPr>
            <a:lvl5pPr lvl="4">
              <a:spcBef>
                <a:spcPts val="1000"/>
              </a:spcBef>
              <a:spcAft>
                <a:spcPts val="0"/>
              </a:spcAft>
              <a:buSzPts val="1600"/>
              <a:buNone/>
              <a:defRPr b="1"/>
            </a:lvl5pPr>
            <a:lvl6pPr lvl="5">
              <a:spcBef>
                <a:spcPts val="1000"/>
              </a:spcBef>
              <a:spcAft>
                <a:spcPts val="0"/>
              </a:spcAft>
              <a:buSzPts val="1600"/>
              <a:buNone/>
              <a:defRPr b="1"/>
            </a:lvl6pPr>
            <a:lvl7pPr lvl="6">
              <a:spcBef>
                <a:spcPts val="1000"/>
              </a:spcBef>
              <a:spcAft>
                <a:spcPts val="0"/>
              </a:spcAft>
              <a:buSzPts val="1600"/>
              <a:buNone/>
              <a:defRPr b="1"/>
            </a:lvl7pPr>
            <a:lvl8pPr lvl="7">
              <a:spcBef>
                <a:spcPts val="1000"/>
              </a:spcBef>
              <a:spcAft>
                <a:spcPts val="0"/>
              </a:spcAft>
              <a:buSzPts val="1600"/>
              <a:buNone/>
              <a:defRPr b="1"/>
            </a:lvl8pPr>
            <a:lvl9pPr lvl="8">
              <a:spcBef>
                <a:spcPts val="1000"/>
              </a:spcBef>
              <a:spcAft>
                <a:spcPts val="1000"/>
              </a:spcAft>
              <a:buSzPts val="1600"/>
              <a:buNone/>
              <a:defRPr b="1"/>
            </a:lvl9pPr>
          </a:lstStyle>
          <a:p/>
        </p:txBody>
      </p:sp>
      <p:sp>
        <p:nvSpPr>
          <p:cNvPr id="519" name="Google Shape;519;p66"/>
          <p:cNvSpPr txBox="1"/>
          <p:nvPr>
            <p:ph idx="3"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520" name="Google Shape;520;p66"/>
          <p:cNvSpPr txBox="1"/>
          <p:nvPr>
            <p:ph idx="4"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21" name="Google Shape;521;p66"/>
          <p:cNvSpPr txBox="1"/>
          <p:nvPr>
            <p:ph hasCustomPrompt="1" idx="5" type="title"/>
          </p:nvPr>
        </p:nvSpPr>
        <p:spPr>
          <a:xfrm>
            <a:off x="4749900" y="1613450"/>
            <a:ext cx="3902400" cy="18033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1000"/>
              <a:buNone/>
              <a:defRPr sz="11000">
                <a:solidFill>
                  <a:schemeClr val="accent2"/>
                </a:solidFill>
              </a:defRPr>
            </a:lvl1pPr>
            <a:lvl2pPr lvl="1">
              <a:spcBef>
                <a:spcPts val="0"/>
              </a:spcBef>
              <a:spcAft>
                <a:spcPts val="0"/>
              </a:spcAft>
              <a:buClr>
                <a:schemeClr val="accent2"/>
              </a:buClr>
              <a:buSzPts val="11000"/>
              <a:buNone/>
              <a:defRPr sz="11000">
                <a:solidFill>
                  <a:schemeClr val="accent2"/>
                </a:solidFill>
              </a:defRPr>
            </a:lvl2pPr>
            <a:lvl3pPr lvl="2">
              <a:spcBef>
                <a:spcPts val="0"/>
              </a:spcBef>
              <a:spcAft>
                <a:spcPts val="0"/>
              </a:spcAft>
              <a:buClr>
                <a:schemeClr val="accent2"/>
              </a:buClr>
              <a:buSzPts val="11000"/>
              <a:buNone/>
              <a:defRPr sz="11000">
                <a:solidFill>
                  <a:schemeClr val="accent2"/>
                </a:solidFill>
              </a:defRPr>
            </a:lvl3pPr>
            <a:lvl4pPr lvl="3">
              <a:spcBef>
                <a:spcPts val="0"/>
              </a:spcBef>
              <a:spcAft>
                <a:spcPts val="0"/>
              </a:spcAft>
              <a:buClr>
                <a:schemeClr val="accent2"/>
              </a:buClr>
              <a:buSzPts val="11000"/>
              <a:buNone/>
              <a:defRPr sz="11000">
                <a:solidFill>
                  <a:schemeClr val="accent2"/>
                </a:solidFill>
              </a:defRPr>
            </a:lvl4pPr>
            <a:lvl5pPr lvl="4">
              <a:spcBef>
                <a:spcPts val="0"/>
              </a:spcBef>
              <a:spcAft>
                <a:spcPts val="0"/>
              </a:spcAft>
              <a:buClr>
                <a:schemeClr val="accent2"/>
              </a:buClr>
              <a:buSzPts val="11000"/>
              <a:buNone/>
              <a:defRPr sz="11000">
                <a:solidFill>
                  <a:schemeClr val="accent2"/>
                </a:solidFill>
              </a:defRPr>
            </a:lvl5pPr>
            <a:lvl6pPr lvl="5">
              <a:spcBef>
                <a:spcPts val="0"/>
              </a:spcBef>
              <a:spcAft>
                <a:spcPts val="0"/>
              </a:spcAft>
              <a:buClr>
                <a:schemeClr val="accent2"/>
              </a:buClr>
              <a:buSzPts val="11000"/>
              <a:buNone/>
              <a:defRPr sz="11000">
                <a:solidFill>
                  <a:schemeClr val="accent2"/>
                </a:solidFill>
              </a:defRPr>
            </a:lvl6pPr>
            <a:lvl7pPr lvl="6">
              <a:spcBef>
                <a:spcPts val="0"/>
              </a:spcBef>
              <a:spcAft>
                <a:spcPts val="0"/>
              </a:spcAft>
              <a:buClr>
                <a:schemeClr val="accent2"/>
              </a:buClr>
              <a:buSzPts val="11000"/>
              <a:buNone/>
              <a:defRPr sz="11000">
                <a:solidFill>
                  <a:schemeClr val="accent2"/>
                </a:solidFill>
              </a:defRPr>
            </a:lvl7pPr>
            <a:lvl8pPr lvl="7">
              <a:spcBef>
                <a:spcPts val="0"/>
              </a:spcBef>
              <a:spcAft>
                <a:spcPts val="0"/>
              </a:spcAft>
              <a:buClr>
                <a:schemeClr val="accent2"/>
              </a:buClr>
              <a:buSzPts val="11000"/>
              <a:buNone/>
              <a:defRPr sz="11000">
                <a:solidFill>
                  <a:schemeClr val="accent2"/>
                </a:solidFill>
              </a:defRPr>
            </a:lvl8pPr>
            <a:lvl9pPr lvl="8">
              <a:spcBef>
                <a:spcPts val="0"/>
              </a:spcBef>
              <a:spcAft>
                <a:spcPts val="0"/>
              </a:spcAft>
              <a:buClr>
                <a:schemeClr val="accent2"/>
              </a:buClr>
              <a:buSzPts val="11000"/>
              <a:buNone/>
              <a:defRPr sz="11000">
                <a:solidFill>
                  <a:schemeClr val="accent2"/>
                </a:solidFill>
              </a:defRPr>
            </a:lvl9pPr>
          </a:lstStyle>
          <a:p>
            <a:r>
              <a:t>xx%</a:t>
            </a: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2 big numbers, subtitle, body">
  <p:cSld name="BIG_NUMBER_2_1_1_1">
    <p:spTree>
      <p:nvGrpSpPr>
        <p:cNvPr id="522" name="Shape 522"/>
        <p:cNvGrpSpPr/>
        <p:nvPr/>
      </p:nvGrpSpPr>
      <p:grpSpPr>
        <a:xfrm>
          <a:off x="0" y="0"/>
          <a:ext cx="0" cy="0"/>
          <a:chOff x="0" y="0"/>
          <a:chExt cx="0" cy="0"/>
        </a:xfrm>
      </p:grpSpPr>
      <p:sp>
        <p:nvSpPr>
          <p:cNvPr id="523" name="Google Shape;523;p67"/>
          <p:cNvSpPr txBox="1"/>
          <p:nvPr>
            <p:ph hasCustomPrompt="1" type="title"/>
          </p:nvPr>
        </p:nvSpPr>
        <p:spPr>
          <a:xfrm>
            <a:off x="431725" y="1308650"/>
            <a:ext cx="3902400" cy="18033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1000"/>
              <a:buNone/>
              <a:defRPr sz="11000">
                <a:solidFill>
                  <a:schemeClr val="accent1"/>
                </a:solidFill>
              </a:defRPr>
            </a:lvl1pPr>
            <a:lvl2pPr lvl="1">
              <a:spcBef>
                <a:spcPts val="0"/>
              </a:spcBef>
              <a:spcAft>
                <a:spcPts val="0"/>
              </a:spcAft>
              <a:buClr>
                <a:schemeClr val="accent1"/>
              </a:buClr>
              <a:buSzPts val="11000"/>
              <a:buNone/>
              <a:defRPr sz="11000">
                <a:solidFill>
                  <a:schemeClr val="accent1"/>
                </a:solidFill>
              </a:defRPr>
            </a:lvl2pPr>
            <a:lvl3pPr lvl="2">
              <a:spcBef>
                <a:spcPts val="0"/>
              </a:spcBef>
              <a:spcAft>
                <a:spcPts val="0"/>
              </a:spcAft>
              <a:buClr>
                <a:schemeClr val="accent1"/>
              </a:buClr>
              <a:buSzPts val="11000"/>
              <a:buNone/>
              <a:defRPr sz="11000">
                <a:solidFill>
                  <a:schemeClr val="accent1"/>
                </a:solidFill>
              </a:defRPr>
            </a:lvl3pPr>
            <a:lvl4pPr lvl="3">
              <a:spcBef>
                <a:spcPts val="0"/>
              </a:spcBef>
              <a:spcAft>
                <a:spcPts val="0"/>
              </a:spcAft>
              <a:buClr>
                <a:schemeClr val="accent1"/>
              </a:buClr>
              <a:buSzPts val="11000"/>
              <a:buNone/>
              <a:defRPr sz="11000">
                <a:solidFill>
                  <a:schemeClr val="accent1"/>
                </a:solidFill>
              </a:defRPr>
            </a:lvl4pPr>
            <a:lvl5pPr lvl="4">
              <a:spcBef>
                <a:spcPts val="0"/>
              </a:spcBef>
              <a:spcAft>
                <a:spcPts val="0"/>
              </a:spcAft>
              <a:buClr>
                <a:schemeClr val="accent1"/>
              </a:buClr>
              <a:buSzPts val="11000"/>
              <a:buNone/>
              <a:defRPr sz="11000">
                <a:solidFill>
                  <a:schemeClr val="accent1"/>
                </a:solidFill>
              </a:defRPr>
            </a:lvl5pPr>
            <a:lvl6pPr lvl="5">
              <a:spcBef>
                <a:spcPts val="0"/>
              </a:spcBef>
              <a:spcAft>
                <a:spcPts val="0"/>
              </a:spcAft>
              <a:buClr>
                <a:schemeClr val="accent1"/>
              </a:buClr>
              <a:buSzPts val="11000"/>
              <a:buNone/>
              <a:defRPr sz="11000">
                <a:solidFill>
                  <a:schemeClr val="accent1"/>
                </a:solidFill>
              </a:defRPr>
            </a:lvl6pPr>
            <a:lvl7pPr lvl="6">
              <a:spcBef>
                <a:spcPts val="0"/>
              </a:spcBef>
              <a:spcAft>
                <a:spcPts val="0"/>
              </a:spcAft>
              <a:buClr>
                <a:schemeClr val="accent1"/>
              </a:buClr>
              <a:buSzPts val="11000"/>
              <a:buNone/>
              <a:defRPr sz="11000">
                <a:solidFill>
                  <a:schemeClr val="accent1"/>
                </a:solidFill>
              </a:defRPr>
            </a:lvl7pPr>
            <a:lvl8pPr lvl="7">
              <a:spcBef>
                <a:spcPts val="0"/>
              </a:spcBef>
              <a:spcAft>
                <a:spcPts val="0"/>
              </a:spcAft>
              <a:buClr>
                <a:schemeClr val="accent1"/>
              </a:buClr>
              <a:buSzPts val="11000"/>
              <a:buNone/>
              <a:defRPr sz="11000">
                <a:solidFill>
                  <a:schemeClr val="accent1"/>
                </a:solidFill>
              </a:defRPr>
            </a:lvl8pPr>
            <a:lvl9pPr lvl="8">
              <a:spcBef>
                <a:spcPts val="0"/>
              </a:spcBef>
              <a:spcAft>
                <a:spcPts val="0"/>
              </a:spcAft>
              <a:buClr>
                <a:schemeClr val="accent1"/>
              </a:buClr>
              <a:buSzPts val="11000"/>
              <a:buNone/>
              <a:defRPr sz="11000">
                <a:solidFill>
                  <a:schemeClr val="accent1"/>
                </a:solidFill>
              </a:defRPr>
            </a:lvl9pPr>
          </a:lstStyle>
          <a:p>
            <a:r>
              <a:t>xx%</a:t>
            </a:r>
          </a:p>
        </p:txBody>
      </p:sp>
      <p:sp>
        <p:nvSpPr>
          <p:cNvPr id="524" name="Google Shape;524;p67"/>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5" name="Google Shape;525;p67"/>
          <p:cNvSpPr txBox="1"/>
          <p:nvPr>
            <p:ph idx="1" type="subTitle"/>
          </p:nvPr>
        </p:nvSpPr>
        <p:spPr>
          <a:xfrm>
            <a:off x="4749900" y="3191875"/>
            <a:ext cx="3900600" cy="321000"/>
          </a:xfrm>
          <a:prstGeom prst="rect">
            <a:avLst/>
          </a:prstGeom>
        </p:spPr>
        <p:txBody>
          <a:bodyPr anchorCtr="0" anchor="t" bIns="0" lIns="0" spcFirstLastPara="1" rIns="0" wrap="square" tIns="0">
            <a:noAutofit/>
          </a:bodyPr>
          <a:lstStyle>
            <a:lvl1pPr lvl="0">
              <a:spcBef>
                <a:spcPts val="0"/>
              </a:spcBef>
              <a:spcAft>
                <a:spcPts val="0"/>
              </a:spcAft>
              <a:buSzPts val="1600"/>
              <a:buNone/>
              <a:defRPr b="1"/>
            </a:lvl1pPr>
            <a:lvl2pPr lvl="1">
              <a:spcBef>
                <a:spcPts val="1000"/>
              </a:spcBef>
              <a:spcAft>
                <a:spcPts val="0"/>
              </a:spcAft>
              <a:buSzPts val="1600"/>
              <a:buNone/>
              <a:defRPr b="1"/>
            </a:lvl2pPr>
            <a:lvl3pPr lvl="2">
              <a:spcBef>
                <a:spcPts val="1000"/>
              </a:spcBef>
              <a:spcAft>
                <a:spcPts val="0"/>
              </a:spcAft>
              <a:buSzPts val="1600"/>
              <a:buNone/>
              <a:defRPr b="1"/>
            </a:lvl3pPr>
            <a:lvl4pPr lvl="3">
              <a:spcBef>
                <a:spcPts val="1000"/>
              </a:spcBef>
              <a:spcAft>
                <a:spcPts val="0"/>
              </a:spcAft>
              <a:buSzPts val="1600"/>
              <a:buNone/>
              <a:defRPr b="1"/>
            </a:lvl4pPr>
            <a:lvl5pPr lvl="4">
              <a:spcBef>
                <a:spcPts val="1000"/>
              </a:spcBef>
              <a:spcAft>
                <a:spcPts val="0"/>
              </a:spcAft>
              <a:buSzPts val="1600"/>
              <a:buNone/>
              <a:defRPr b="1"/>
            </a:lvl5pPr>
            <a:lvl6pPr lvl="5">
              <a:spcBef>
                <a:spcPts val="1000"/>
              </a:spcBef>
              <a:spcAft>
                <a:spcPts val="0"/>
              </a:spcAft>
              <a:buSzPts val="1600"/>
              <a:buNone/>
              <a:defRPr b="1"/>
            </a:lvl6pPr>
            <a:lvl7pPr lvl="6">
              <a:spcBef>
                <a:spcPts val="1000"/>
              </a:spcBef>
              <a:spcAft>
                <a:spcPts val="0"/>
              </a:spcAft>
              <a:buSzPts val="1600"/>
              <a:buNone/>
              <a:defRPr b="1"/>
            </a:lvl7pPr>
            <a:lvl8pPr lvl="7">
              <a:spcBef>
                <a:spcPts val="1000"/>
              </a:spcBef>
              <a:spcAft>
                <a:spcPts val="0"/>
              </a:spcAft>
              <a:buSzPts val="1600"/>
              <a:buNone/>
              <a:defRPr b="1"/>
            </a:lvl8pPr>
            <a:lvl9pPr lvl="8">
              <a:spcBef>
                <a:spcPts val="1000"/>
              </a:spcBef>
              <a:spcAft>
                <a:spcPts val="1000"/>
              </a:spcAft>
              <a:buSzPts val="1600"/>
              <a:buNone/>
              <a:defRPr b="1"/>
            </a:lvl9pPr>
          </a:lstStyle>
          <a:p/>
        </p:txBody>
      </p:sp>
      <p:sp>
        <p:nvSpPr>
          <p:cNvPr id="526" name="Google Shape;526;p67"/>
          <p:cNvSpPr txBox="1"/>
          <p:nvPr>
            <p:ph idx="2" type="body"/>
          </p:nvPr>
        </p:nvSpPr>
        <p:spPr>
          <a:xfrm>
            <a:off x="433525" y="3570250"/>
            <a:ext cx="3900600" cy="7893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527" name="Google Shape;527;p67"/>
          <p:cNvSpPr txBox="1"/>
          <p:nvPr>
            <p:ph idx="3" type="subTitle"/>
          </p:nvPr>
        </p:nvSpPr>
        <p:spPr>
          <a:xfrm>
            <a:off x="431725" y="3191875"/>
            <a:ext cx="3900600" cy="3210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600"/>
              <a:buNone/>
              <a:defRPr b="1">
                <a:solidFill>
                  <a:schemeClr val="dk1"/>
                </a:solidFill>
              </a:defRPr>
            </a:lvl1pPr>
            <a:lvl2pPr lvl="1">
              <a:spcBef>
                <a:spcPts val="1000"/>
              </a:spcBef>
              <a:spcAft>
                <a:spcPts val="0"/>
              </a:spcAft>
              <a:buClr>
                <a:schemeClr val="dk1"/>
              </a:buClr>
              <a:buSzPts val="1600"/>
              <a:buNone/>
              <a:defRPr b="1">
                <a:solidFill>
                  <a:schemeClr val="dk1"/>
                </a:solidFill>
              </a:defRPr>
            </a:lvl2pPr>
            <a:lvl3pPr lvl="2">
              <a:spcBef>
                <a:spcPts val="1000"/>
              </a:spcBef>
              <a:spcAft>
                <a:spcPts val="0"/>
              </a:spcAft>
              <a:buClr>
                <a:schemeClr val="dk1"/>
              </a:buClr>
              <a:buSzPts val="1600"/>
              <a:buNone/>
              <a:defRPr b="1">
                <a:solidFill>
                  <a:schemeClr val="dk1"/>
                </a:solidFill>
              </a:defRPr>
            </a:lvl3pPr>
            <a:lvl4pPr lvl="3">
              <a:spcBef>
                <a:spcPts val="1000"/>
              </a:spcBef>
              <a:spcAft>
                <a:spcPts val="0"/>
              </a:spcAft>
              <a:buClr>
                <a:schemeClr val="dk1"/>
              </a:buClr>
              <a:buSzPts val="1600"/>
              <a:buNone/>
              <a:defRPr b="1">
                <a:solidFill>
                  <a:schemeClr val="dk1"/>
                </a:solidFill>
              </a:defRPr>
            </a:lvl4pPr>
            <a:lvl5pPr lvl="4">
              <a:spcBef>
                <a:spcPts val="1000"/>
              </a:spcBef>
              <a:spcAft>
                <a:spcPts val="0"/>
              </a:spcAft>
              <a:buClr>
                <a:schemeClr val="dk1"/>
              </a:buClr>
              <a:buSzPts val="1600"/>
              <a:buNone/>
              <a:defRPr b="1">
                <a:solidFill>
                  <a:schemeClr val="dk1"/>
                </a:solidFill>
              </a:defRPr>
            </a:lvl5pPr>
            <a:lvl6pPr lvl="5">
              <a:spcBef>
                <a:spcPts val="1000"/>
              </a:spcBef>
              <a:spcAft>
                <a:spcPts val="0"/>
              </a:spcAft>
              <a:buClr>
                <a:schemeClr val="dk1"/>
              </a:buClr>
              <a:buSzPts val="1600"/>
              <a:buNone/>
              <a:defRPr b="1">
                <a:solidFill>
                  <a:schemeClr val="dk1"/>
                </a:solidFill>
              </a:defRPr>
            </a:lvl6pPr>
            <a:lvl7pPr lvl="6">
              <a:spcBef>
                <a:spcPts val="1000"/>
              </a:spcBef>
              <a:spcAft>
                <a:spcPts val="0"/>
              </a:spcAft>
              <a:buClr>
                <a:schemeClr val="dk1"/>
              </a:buClr>
              <a:buSzPts val="1600"/>
              <a:buNone/>
              <a:defRPr b="1">
                <a:solidFill>
                  <a:schemeClr val="dk1"/>
                </a:solidFill>
              </a:defRPr>
            </a:lvl7pPr>
            <a:lvl8pPr lvl="7">
              <a:spcBef>
                <a:spcPts val="1000"/>
              </a:spcBef>
              <a:spcAft>
                <a:spcPts val="0"/>
              </a:spcAft>
              <a:buClr>
                <a:schemeClr val="dk1"/>
              </a:buClr>
              <a:buSzPts val="1600"/>
              <a:buNone/>
              <a:defRPr b="1">
                <a:solidFill>
                  <a:schemeClr val="dk1"/>
                </a:solidFill>
              </a:defRPr>
            </a:lvl8pPr>
            <a:lvl9pPr lvl="8">
              <a:spcBef>
                <a:spcPts val="1000"/>
              </a:spcBef>
              <a:spcAft>
                <a:spcPts val="1000"/>
              </a:spcAft>
              <a:buClr>
                <a:schemeClr val="dk1"/>
              </a:buClr>
              <a:buSzPts val="1600"/>
              <a:buNone/>
              <a:defRPr b="1">
                <a:solidFill>
                  <a:schemeClr val="dk1"/>
                </a:solidFill>
              </a:defRPr>
            </a:lvl9pPr>
          </a:lstStyle>
          <a:p/>
        </p:txBody>
      </p:sp>
      <p:sp>
        <p:nvSpPr>
          <p:cNvPr id="528" name="Google Shape;528;p67"/>
          <p:cNvSpPr txBox="1"/>
          <p:nvPr>
            <p:ph idx="4" type="body"/>
          </p:nvPr>
        </p:nvSpPr>
        <p:spPr>
          <a:xfrm>
            <a:off x="4749900" y="3570250"/>
            <a:ext cx="3900600" cy="789300"/>
          </a:xfrm>
          <a:prstGeom prst="rect">
            <a:avLst/>
          </a:prstGeom>
        </p:spPr>
        <p:txBody>
          <a:bodyPr anchorCtr="0" anchor="t" bIns="0" lIns="0" spcFirstLastPara="1" rIns="0" wrap="square" tIns="0">
            <a:noAutofit/>
          </a:bodyPr>
          <a:lstStyle>
            <a:lvl1pPr indent="-317500" lvl="0" marL="457200">
              <a:spcBef>
                <a:spcPts val="0"/>
              </a:spcBef>
              <a:spcAft>
                <a:spcPts val="0"/>
              </a:spcAft>
              <a:buClr>
                <a:schemeClr val="accent2"/>
              </a:buClr>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Clr>
                <a:schemeClr val="accent2"/>
              </a:buClr>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Clr>
                <a:schemeClr val="accent2"/>
              </a:buClr>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529" name="Google Shape;529;p67"/>
          <p:cNvSpPr txBox="1"/>
          <p:nvPr>
            <p:ph idx="5"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530" name="Google Shape;530;p67"/>
          <p:cNvSpPr txBox="1"/>
          <p:nvPr>
            <p:ph idx="6"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1" name="Google Shape;531;p67"/>
          <p:cNvSpPr txBox="1"/>
          <p:nvPr>
            <p:ph hasCustomPrompt="1" idx="7" type="title"/>
          </p:nvPr>
        </p:nvSpPr>
        <p:spPr>
          <a:xfrm>
            <a:off x="4749000" y="1308650"/>
            <a:ext cx="3902400" cy="18033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1000"/>
              <a:buNone/>
              <a:defRPr sz="11000">
                <a:solidFill>
                  <a:schemeClr val="accent2"/>
                </a:solidFill>
              </a:defRPr>
            </a:lvl1pPr>
            <a:lvl2pPr lvl="1">
              <a:spcBef>
                <a:spcPts val="0"/>
              </a:spcBef>
              <a:spcAft>
                <a:spcPts val="0"/>
              </a:spcAft>
              <a:buClr>
                <a:schemeClr val="accent2"/>
              </a:buClr>
              <a:buSzPts val="11000"/>
              <a:buNone/>
              <a:defRPr sz="11000">
                <a:solidFill>
                  <a:schemeClr val="accent2"/>
                </a:solidFill>
              </a:defRPr>
            </a:lvl2pPr>
            <a:lvl3pPr lvl="2">
              <a:spcBef>
                <a:spcPts val="0"/>
              </a:spcBef>
              <a:spcAft>
                <a:spcPts val="0"/>
              </a:spcAft>
              <a:buClr>
                <a:schemeClr val="accent2"/>
              </a:buClr>
              <a:buSzPts val="11000"/>
              <a:buNone/>
              <a:defRPr sz="11000">
                <a:solidFill>
                  <a:schemeClr val="accent2"/>
                </a:solidFill>
              </a:defRPr>
            </a:lvl3pPr>
            <a:lvl4pPr lvl="3">
              <a:spcBef>
                <a:spcPts val="0"/>
              </a:spcBef>
              <a:spcAft>
                <a:spcPts val="0"/>
              </a:spcAft>
              <a:buClr>
                <a:schemeClr val="accent2"/>
              </a:buClr>
              <a:buSzPts val="11000"/>
              <a:buNone/>
              <a:defRPr sz="11000">
                <a:solidFill>
                  <a:schemeClr val="accent2"/>
                </a:solidFill>
              </a:defRPr>
            </a:lvl4pPr>
            <a:lvl5pPr lvl="4">
              <a:spcBef>
                <a:spcPts val="0"/>
              </a:spcBef>
              <a:spcAft>
                <a:spcPts val="0"/>
              </a:spcAft>
              <a:buClr>
                <a:schemeClr val="accent2"/>
              </a:buClr>
              <a:buSzPts val="11000"/>
              <a:buNone/>
              <a:defRPr sz="11000">
                <a:solidFill>
                  <a:schemeClr val="accent2"/>
                </a:solidFill>
              </a:defRPr>
            </a:lvl5pPr>
            <a:lvl6pPr lvl="5">
              <a:spcBef>
                <a:spcPts val="0"/>
              </a:spcBef>
              <a:spcAft>
                <a:spcPts val="0"/>
              </a:spcAft>
              <a:buClr>
                <a:schemeClr val="accent2"/>
              </a:buClr>
              <a:buSzPts val="11000"/>
              <a:buNone/>
              <a:defRPr sz="11000">
                <a:solidFill>
                  <a:schemeClr val="accent2"/>
                </a:solidFill>
              </a:defRPr>
            </a:lvl6pPr>
            <a:lvl7pPr lvl="6">
              <a:spcBef>
                <a:spcPts val="0"/>
              </a:spcBef>
              <a:spcAft>
                <a:spcPts val="0"/>
              </a:spcAft>
              <a:buClr>
                <a:schemeClr val="accent2"/>
              </a:buClr>
              <a:buSzPts val="11000"/>
              <a:buNone/>
              <a:defRPr sz="11000">
                <a:solidFill>
                  <a:schemeClr val="accent2"/>
                </a:solidFill>
              </a:defRPr>
            </a:lvl7pPr>
            <a:lvl8pPr lvl="7">
              <a:spcBef>
                <a:spcPts val="0"/>
              </a:spcBef>
              <a:spcAft>
                <a:spcPts val="0"/>
              </a:spcAft>
              <a:buClr>
                <a:schemeClr val="accent2"/>
              </a:buClr>
              <a:buSzPts val="11000"/>
              <a:buNone/>
              <a:defRPr sz="11000">
                <a:solidFill>
                  <a:schemeClr val="accent2"/>
                </a:solidFill>
              </a:defRPr>
            </a:lvl8pPr>
            <a:lvl9pPr lvl="8">
              <a:spcBef>
                <a:spcPts val="0"/>
              </a:spcBef>
              <a:spcAft>
                <a:spcPts val="0"/>
              </a:spcAft>
              <a:buClr>
                <a:schemeClr val="accent2"/>
              </a:buClr>
              <a:buSzPts val="11000"/>
              <a:buNone/>
              <a:defRPr sz="11000">
                <a:solidFill>
                  <a:schemeClr val="accent2"/>
                </a:solidFill>
              </a:defRPr>
            </a:lvl9pPr>
          </a:lstStyle>
          <a:p>
            <a:r>
              <a:t>xx%</a:t>
            </a: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3 big numbers">
  <p:cSld name="BIG_NUMBER_2_2_2">
    <p:spTree>
      <p:nvGrpSpPr>
        <p:cNvPr id="532" name="Shape 532"/>
        <p:cNvGrpSpPr/>
        <p:nvPr/>
      </p:nvGrpSpPr>
      <p:grpSpPr>
        <a:xfrm>
          <a:off x="0" y="0"/>
          <a:ext cx="0" cy="0"/>
          <a:chOff x="0" y="0"/>
          <a:chExt cx="0" cy="0"/>
        </a:xfrm>
      </p:grpSpPr>
      <p:sp>
        <p:nvSpPr>
          <p:cNvPr id="533" name="Google Shape;533;p6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4" name="Google Shape;534;p68"/>
          <p:cNvSpPr txBox="1"/>
          <p:nvPr>
            <p:ph hasCustomPrompt="1" type="title"/>
          </p:nvPr>
        </p:nvSpPr>
        <p:spPr>
          <a:xfrm>
            <a:off x="431725" y="2146850"/>
            <a:ext cx="2484000" cy="1055400"/>
          </a:xfrm>
          <a:prstGeom prst="rect">
            <a:avLst/>
          </a:prstGeom>
        </p:spPr>
        <p:txBody>
          <a:bodyPr anchorCtr="0" anchor="t" bIns="0" lIns="0" spcFirstLastPara="1" rIns="0" wrap="square" tIns="0">
            <a:noAutofit/>
          </a:bodyPr>
          <a:lstStyle>
            <a:lvl1pPr lvl="0" algn="ctr">
              <a:spcBef>
                <a:spcPts val="0"/>
              </a:spcBef>
              <a:spcAft>
                <a:spcPts val="0"/>
              </a:spcAft>
              <a:buClr>
                <a:schemeClr val="accent1"/>
              </a:buClr>
              <a:buSzPts val="7000"/>
              <a:buNone/>
              <a:defRPr sz="7000">
                <a:solidFill>
                  <a:schemeClr val="accent1"/>
                </a:solidFill>
              </a:defRPr>
            </a:lvl1pPr>
            <a:lvl2pPr lvl="1" algn="ctr">
              <a:spcBef>
                <a:spcPts val="0"/>
              </a:spcBef>
              <a:spcAft>
                <a:spcPts val="0"/>
              </a:spcAft>
              <a:buClr>
                <a:schemeClr val="accent1"/>
              </a:buClr>
              <a:buSzPts val="7000"/>
              <a:buNone/>
              <a:defRPr sz="7000">
                <a:solidFill>
                  <a:schemeClr val="accent1"/>
                </a:solidFill>
              </a:defRPr>
            </a:lvl2pPr>
            <a:lvl3pPr lvl="2" algn="ctr">
              <a:spcBef>
                <a:spcPts val="0"/>
              </a:spcBef>
              <a:spcAft>
                <a:spcPts val="0"/>
              </a:spcAft>
              <a:buClr>
                <a:schemeClr val="accent1"/>
              </a:buClr>
              <a:buSzPts val="7000"/>
              <a:buNone/>
              <a:defRPr sz="7000">
                <a:solidFill>
                  <a:schemeClr val="accent1"/>
                </a:solidFill>
              </a:defRPr>
            </a:lvl3pPr>
            <a:lvl4pPr lvl="3" algn="ctr">
              <a:spcBef>
                <a:spcPts val="0"/>
              </a:spcBef>
              <a:spcAft>
                <a:spcPts val="0"/>
              </a:spcAft>
              <a:buClr>
                <a:schemeClr val="accent1"/>
              </a:buClr>
              <a:buSzPts val="7000"/>
              <a:buNone/>
              <a:defRPr sz="7000">
                <a:solidFill>
                  <a:schemeClr val="accent1"/>
                </a:solidFill>
              </a:defRPr>
            </a:lvl4pPr>
            <a:lvl5pPr lvl="4" algn="ctr">
              <a:spcBef>
                <a:spcPts val="0"/>
              </a:spcBef>
              <a:spcAft>
                <a:spcPts val="0"/>
              </a:spcAft>
              <a:buClr>
                <a:schemeClr val="accent1"/>
              </a:buClr>
              <a:buSzPts val="7000"/>
              <a:buNone/>
              <a:defRPr sz="7000">
                <a:solidFill>
                  <a:schemeClr val="accent1"/>
                </a:solidFill>
              </a:defRPr>
            </a:lvl5pPr>
            <a:lvl6pPr lvl="5" algn="ctr">
              <a:spcBef>
                <a:spcPts val="0"/>
              </a:spcBef>
              <a:spcAft>
                <a:spcPts val="0"/>
              </a:spcAft>
              <a:buClr>
                <a:schemeClr val="accent1"/>
              </a:buClr>
              <a:buSzPts val="7000"/>
              <a:buNone/>
              <a:defRPr sz="7000">
                <a:solidFill>
                  <a:schemeClr val="accent1"/>
                </a:solidFill>
              </a:defRPr>
            </a:lvl6pPr>
            <a:lvl7pPr lvl="6" algn="ctr">
              <a:spcBef>
                <a:spcPts val="0"/>
              </a:spcBef>
              <a:spcAft>
                <a:spcPts val="0"/>
              </a:spcAft>
              <a:buClr>
                <a:schemeClr val="accent1"/>
              </a:buClr>
              <a:buSzPts val="7000"/>
              <a:buNone/>
              <a:defRPr sz="7000">
                <a:solidFill>
                  <a:schemeClr val="accent1"/>
                </a:solidFill>
              </a:defRPr>
            </a:lvl7pPr>
            <a:lvl8pPr lvl="7" algn="ctr">
              <a:spcBef>
                <a:spcPts val="0"/>
              </a:spcBef>
              <a:spcAft>
                <a:spcPts val="0"/>
              </a:spcAft>
              <a:buClr>
                <a:schemeClr val="accent1"/>
              </a:buClr>
              <a:buSzPts val="7000"/>
              <a:buNone/>
              <a:defRPr sz="7000">
                <a:solidFill>
                  <a:schemeClr val="accent1"/>
                </a:solidFill>
              </a:defRPr>
            </a:lvl8pPr>
            <a:lvl9pPr lvl="8" algn="ctr">
              <a:spcBef>
                <a:spcPts val="0"/>
              </a:spcBef>
              <a:spcAft>
                <a:spcPts val="0"/>
              </a:spcAft>
              <a:buClr>
                <a:schemeClr val="accent1"/>
              </a:buClr>
              <a:buSzPts val="7000"/>
              <a:buNone/>
              <a:defRPr sz="7000">
                <a:solidFill>
                  <a:schemeClr val="accent1"/>
                </a:solidFill>
              </a:defRPr>
            </a:lvl9pPr>
          </a:lstStyle>
          <a:p>
            <a:r>
              <a:t>xx%</a:t>
            </a:r>
          </a:p>
        </p:txBody>
      </p:sp>
      <p:sp>
        <p:nvSpPr>
          <p:cNvPr id="535" name="Google Shape;535;p68"/>
          <p:cNvSpPr txBox="1"/>
          <p:nvPr>
            <p:ph hasCustomPrompt="1" idx="2" type="title"/>
          </p:nvPr>
        </p:nvSpPr>
        <p:spPr>
          <a:xfrm>
            <a:off x="6228324" y="2146850"/>
            <a:ext cx="2484000" cy="1055400"/>
          </a:xfrm>
          <a:prstGeom prst="rect">
            <a:avLst/>
          </a:prstGeom>
        </p:spPr>
        <p:txBody>
          <a:bodyPr anchorCtr="0" anchor="t" bIns="0" lIns="0" spcFirstLastPara="1" rIns="0" wrap="square" tIns="0">
            <a:noAutofit/>
          </a:bodyPr>
          <a:lstStyle>
            <a:lvl1pPr lvl="0" algn="ctr">
              <a:spcBef>
                <a:spcPts val="0"/>
              </a:spcBef>
              <a:spcAft>
                <a:spcPts val="0"/>
              </a:spcAft>
              <a:buClr>
                <a:schemeClr val="accent3"/>
              </a:buClr>
              <a:buSzPts val="7000"/>
              <a:buNone/>
              <a:defRPr sz="7000">
                <a:solidFill>
                  <a:schemeClr val="accent3"/>
                </a:solidFill>
              </a:defRPr>
            </a:lvl1pPr>
            <a:lvl2pPr lvl="1" algn="ctr">
              <a:spcBef>
                <a:spcPts val="0"/>
              </a:spcBef>
              <a:spcAft>
                <a:spcPts val="0"/>
              </a:spcAft>
              <a:buClr>
                <a:schemeClr val="accent3"/>
              </a:buClr>
              <a:buSzPts val="7000"/>
              <a:buNone/>
              <a:defRPr sz="7000">
                <a:solidFill>
                  <a:schemeClr val="accent3"/>
                </a:solidFill>
              </a:defRPr>
            </a:lvl2pPr>
            <a:lvl3pPr lvl="2" algn="ctr">
              <a:spcBef>
                <a:spcPts val="0"/>
              </a:spcBef>
              <a:spcAft>
                <a:spcPts val="0"/>
              </a:spcAft>
              <a:buClr>
                <a:schemeClr val="accent3"/>
              </a:buClr>
              <a:buSzPts val="7000"/>
              <a:buNone/>
              <a:defRPr sz="7000">
                <a:solidFill>
                  <a:schemeClr val="accent3"/>
                </a:solidFill>
              </a:defRPr>
            </a:lvl3pPr>
            <a:lvl4pPr lvl="3" algn="ctr">
              <a:spcBef>
                <a:spcPts val="0"/>
              </a:spcBef>
              <a:spcAft>
                <a:spcPts val="0"/>
              </a:spcAft>
              <a:buClr>
                <a:schemeClr val="accent3"/>
              </a:buClr>
              <a:buSzPts val="7000"/>
              <a:buNone/>
              <a:defRPr sz="7000">
                <a:solidFill>
                  <a:schemeClr val="accent3"/>
                </a:solidFill>
              </a:defRPr>
            </a:lvl4pPr>
            <a:lvl5pPr lvl="4" algn="ctr">
              <a:spcBef>
                <a:spcPts val="0"/>
              </a:spcBef>
              <a:spcAft>
                <a:spcPts val="0"/>
              </a:spcAft>
              <a:buClr>
                <a:schemeClr val="accent3"/>
              </a:buClr>
              <a:buSzPts val="7000"/>
              <a:buNone/>
              <a:defRPr sz="7000">
                <a:solidFill>
                  <a:schemeClr val="accent3"/>
                </a:solidFill>
              </a:defRPr>
            </a:lvl5pPr>
            <a:lvl6pPr lvl="5" algn="ctr">
              <a:spcBef>
                <a:spcPts val="0"/>
              </a:spcBef>
              <a:spcAft>
                <a:spcPts val="0"/>
              </a:spcAft>
              <a:buClr>
                <a:schemeClr val="accent3"/>
              </a:buClr>
              <a:buSzPts val="7000"/>
              <a:buNone/>
              <a:defRPr sz="7000">
                <a:solidFill>
                  <a:schemeClr val="accent3"/>
                </a:solidFill>
              </a:defRPr>
            </a:lvl6pPr>
            <a:lvl7pPr lvl="6" algn="ctr">
              <a:spcBef>
                <a:spcPts val="0"/>
              </a:spcBef>
              <a:spcAft>
                <a:spcPts val="0"/>
              </a:spcAft>
              <a:buClr>
                <a:schemeClr val="accent3"/>
              </a:buClr>
              <a:buSzPts val="7000"/>
              <a:buNone/>
              <a:defRPr sz="7000">
                <a:solidFill>
                  <a:schemeClr val="accent3"/>
                </a:solidFill>
              </a:defRPr>
            </a:lvl7pPr>
            <a:lvl8pPr lvl="7" algn="ctr">
              <a:spcBef>
                <a:spcPts val="0"/>
              </a:spcBef>
              <a:spcAft>
                <a:spcPts val="0"/>
              </a:spcAft>
              <a:buClr>
                <a:schemeClr val="accent3"/>
              </a:buClr>
              <a:buSzPts val="7000"/>
              <a:buNone/>
              <a:defRPr sz="7000">
                <a:solidFill>
                  <a:schemeClr val="accent3"/>
                </a:solidFill>
              </a:defRPr>
            </a:lvl8pPr>
            <a:lvl9pPr lvl="8" algn="ctr">
              <a:spcBef>
                <a:spcPts val="0"/>
              </a:spcBef>
              <a:spcAft>
                <a:spcPts val="0"/>
              </a:spcAft>
              <a:buClr>
                <a:schemeClr val="accent3"/>
              </a:buClr>
              <a:buSzPts val="7000"/>
              <a:buNone/>
              <a:defRPr sz="7000">
                <a:solidFill>
                  <a:schemeClr val="accent3"/>
                </a:solidFill>
              </a:defRPr>
            </a:lvl9pPr>
          </a:lstStyle>
          <a:p>
            <a:r>
              <a:t>xx%</a:t>
            </a:r>
          </a:p>
        </p:txBody>
      </p:sp>
      <p:sp>
        <p:nvSpPr>
          <p:cNvPr id="536" name="Google Shape;536;p68"/>
          <p:cNvSpPr txBox="1"/>
          <p:nvPr>
            <p:ph idx="1"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537" name="Google Shape;537;p68"/>
          <p:cNvSpPr txBox="1"/>
          <p:nvPr>
            <p:ph idx="3"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38" name="Google Shape;538;p68"/>
          <p:cNvSpPr txBox="1"/>
          <p:nvPr>
            <p:ph hasCustomPrompt="1" idx="4" type="title"/>
          </p:nvPr>
        </p:nvSpPr>
        <p:spPr>
          <a:xfrm>
            <a:off x="3330025" y="2146850"/>
            <a:ext cx="2484000" cy="1055400"/>
          </a:xfrm>
          <a:prstGeom prst="rect">
            <a:avLst/>
          </a:prstGeom>
        </p:spPr>
        <p:txBody>
          <a:bodyPr anchorCtr="0" anchor="t" bIns="0" lIns="0" spcFirstLastPara="1" rIns="0" wrap="square" tIns="0">
            <a:noAutofit/>
          </a:bodyPr>
          <a:lstStyle>
            <a:lvl1pPr lvl="0" algn="ctr">
              <a:spcBef>
                <a:spcPts val="0"/>
              </a:spcBef>
              <a:spcAft>
                <a:spcPts val="0"/>
              </a:spcAft>
              <a:buClr>
                <a:schemeClr val="accent2"/>
              </a:buClr>
              <a:buSzPts val="7000"/>
              <a:buNone/>
              <a:defRPr sz="7000">
                <a:solidFill>
                  <a:schemeClr val="accent2"/>
                </a:solidFill>
              </a:defRPr>
            </a:lvl1pPr>
            <a:lvl2pPr lvl="1" algn="ctr">
              <a:spcBef>
                <a:spcPts val="0"/>
              </a:spcBef>
              <a:spcAft>
                <a:spcPts val="0"/>
              </a:spcAft>
              <a:buClr>
                <a:schemeClr val="accent2"/>
              </a:buClr>
              <a:buSzPts val="7000"/>
              <a:buNone/>
              <a:defRPr sz="7000">
                <a:solidFill>
                  <a:schemeClr val="accent2"/>
                </a:solidFill>
              </a:defRPr>
            </a:lvl2pPr>
            <a:lvl3pPr lvl="2" algn="ctr">
              <a:spcBef>
                <a:spcPts val="0"/>
              </a:spcBef>
              <a:spcAft>
                <a:spcPts val="0"/>
              </a:spcAft>
              <a:buClr>
                <a:schemeClr val="accent2"/>
              </a:buClr>
              <a:buSzPts val="7000"/>
              <a:buNone/>
              <a:defRPr sz="7000">
                <a:solidFill>
                  <a:schemeClr val="accent2"/>
                </a:solidFill>
              </a:defRPr>
            </a:lvl3pPr>
            <a:lvl4pPr lvl="3" algn="ctr">
              <a:spcBef>
                <a:spcPts val="0"/>
              </a:spcBef>
              <a:spcAft>
                <a:spcPts val="0"/>
              </a:spcAft>
              <a:buClr>
                <a:schemeClr val="accent2"/>
              </a:buClr>
              <a:buSzPts val="7000"/>
              <a:buNone/>
              <a:defRPr sz="7000">
                <a:solidFill>
                  <a:schemeClr val="accent2"/>
                </a:solidFill>
              </a:defRPr>
            </a:lvl4pPr>
            <a:lvl5pPr lvl="4" algn="ctr">
              <a:spcBef>
                <a:spcPts val="0"/>
              </a:spcBef>
              <a:spcAft>
                <a:spcPts val="0"/>
              </a:spcAft>
              <a:buClr>
                <a:schemeClr val="accent2"/>
              </a:buClr>
              <a:buSzPts val="7000"/>
              <a:buNone/>
              <a:defRPr sz="7000">
                <a:solidFill>
                  <a:schemeClr val="accent2"/>
                </a:solidFill>
              </a:defRPr>
            </a:lvl5pPr>
            <a:lvl6pPr lvl="5" algn="ctr">
              <a:spcBef>
                <a:spcPts val="0"/>
              </a:spcBef>
              <a:spcAft>
                <a:spcPts val="0"/>
              </a:spcAft>
              <a:buClr>
                <a:schemeClr val="accent2"/>
              </a:buClr>
              <a:buSzPts val="7000"/>
              <a:buNone/>
              <a:defRPr sz="7000">
                <a:solidFill>
                  <a:schemeClr val="accent2"/>
                </a:solidFill>
              </a:defRPr>
            </a:lvl6pPr>
            <a:lvl7pPr lvl="6" algn="ctr">
              <a:spcBef>
                <a:spcPts val="0"/>
              </a:spcBef>
              <a:spcAft>
                <a:spcPts val="0"/>
              </a:spcAft>
              <a:buClr>
                <a:schemeClr val="accent2"/>
              </a:buClr>
              <a:buSzPts val="7000"/>
              <a:buNone/>
              <a:defRPr sz="7000">
                <a:solidFill>
                  <a:schemeClr val="accent2"/>
                </a:solidFill>
              </a:defRPr>
            </a:lvl7pPr>
            <a:lvl8pPr lvl="7" algn="ctr">
              <a:spcBef>
                <a:spcPts val="0"/>
              </a:spcBef>
              <a:spcAft>
                <a:spcPts val="0"/>
              </a:spcAft>
              <a:buClr>
                <a:schemeClr val="accent2"/>
              </a:buClr>
              <a:buSzPts val="7000"/>
              <a:buNone/>
              <a:defRPr sz="7000">
                <a:solidFill>
                  <a:schemeClr val="accent2"/>
                </a:solidFill>
              </a:defRPr>
            </a:lvl8pPr>
            <a:lvl9pPr lvl="8" algn="ctr">
              <a:spcBef>
                <a:spcPts val="0"/>
              </a:spcBef>
              <a:spcAft>
                <a:spcPts val="0"/>
              </a:spcAft>
              <a:buClr>
                <a:schemeClr val="accent2"/>
              </a:buClr>
              <a:buSzPts val="7000"/>
              <a:buNone/>
              <a:defRPr sz="7000">
                <a:solidFill>
                  <a:schemeClr val="accent2"/>
                </a:solidFill>
              </a:defRPr>
            </a:lvl9pPr>
          </a:lstStyle>
          <a:p>
            <a:r>
              <a:t>xx%</a:t>
            </a: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3 big numbers, subtitle">
  <p:cSld name="BIG_NUMBER_2_2_1_2">
    <p:spTree>
      <p:nvGrpSpPr>
        <p:cNvPr id="539" name="Shape 539"/>
        <p:cNvGrpSpPr/>
        <p:nvPr/>
      </p:nvGrpSpPr>
      <p:grpSpPr>
        <a:xfrm>
          <a:off x="0" y="0"/>
          <a:ext cx="0" cy="0"/>
          <a:chOff x="0" y="0"/>
          <a:chExt cx="0" cy="0"/>
        </a:xfrm>
      </p:grpSpPr>
      <p:sp>
        <p:nvSpPr>
          <p:cNvPr id="540" name="Google Shape;540;p6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41" name="Google Shape;541;p69"/>
          <p:cNvSpPr txBox="1"/>
          <p:nvPr>
            <p:ph hasCustomPrompt="1" type="title"/>
          </p:nvPr>
        </p:nvSpPr>
        <p:spPr>
          <a:xfrm>
            <a:off x="431725" y="1842050"/>
            <a:ext cx="2484000" cy="105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7000"/>
              <a:buNone/>
              <a:defRPr sz="7000">
                <a:solidFill>
                  <a:schemeClr val="accent1"/>
                </a:solidFill>
              </a:defRPr>
            </a:lvl1pPr>
            <a:lvl2pPr lvl="1">
              <a:spcBef>
                <a:spcPts val="0"/>
              </a:spcBef>
              <a:spcAft>
                <a:spcPts val="0"/>
              </a:spcAft>
              <a:buClr>
                <a:schemeClr val="accent1"/>
              </a:buClr>
              <a:buSzPts val="7000"/>
              <a:buNone/>
              <a:defRPr sz="7000">
                <a:solidFill>
                  <a:schemeClr val="accent1"/>
                </a:solidFill>
              </a:defRPr>
            </a:lvl2pPr>
            <a:lvl3pPr lvl="2">
              <a:spcBef>
                <a:spcPts val="0"/>
              </a:spcBef>
              <a:spcAft>
                <a:spcPts val="0"/>
              </a:spcAft>
              <a:buClr>
                <a:schemeClr val="accent1"/>
              </a:buClr>
              <a:buSzPts val="7000"/>
              <a:buNone/>
              <a:defRPr sz="7000">
                <a:solidFill>
                  <a:schemeClr val="accent1"/>
                </a:solidFill>
              </a:defRPr>
            </a:lvl3pPr>
            <a:lvl4pPr lvl="3">
              <a:spcBef>
                <a:spcPts val="0"/>
              </a:spcBef>
              <a:spcAft>
                <a:spcPts val="0"/>
              </a:spcAft>
              <a:buClr>
                <a:schemeClr val="accent1"/>
              </a:buClr>
              <a:buSzPts val="7000"/>
              <a:buNone/>
              <a:defRPr sz="7000">
                <a:solidFill>
                  <a:schemeClr val="accent1"/>
                </a:solidFill>
              </a:defRPr>
            </a:lvl4pPr>
            <a:lvl5pPr lvl="4">
              <a:spcBef>
                <a:spcPts val="0"/>
              </a:spcBef>
              <a:spcAft>
                <a:spcPts val="0"/>
              </a:spcAft>
              <a:buClr>
                <a:schemeClr val="accent1"/>
              </a:buClr>
              <a:buSzPts val="7000"/>
              <a:buNone/>
              <a:defRPr sz="7000">
                <a:solidFill>
                  <a:schemeClr val="accent1"/>
                </a:solidFill>
              </a:defRPr>
            </a:lvl5pPr>
            <a:lvl6pPr lvl="5">
              <a:spcBef>
                <a:spcPts val="0"/>
              </a:spcBef>
              <a:spcAft>
                <a:spcPts val="0"/>
              </a:spcAft>
              <a:buClr>
                <a:schemeClr val="accent1"/>
              </a:buClr>
              <a:buSzPts val="7000"/>
              <a:buNone/>
              <a:defRPr sz="7000">
                <a:solidFill>
                  <a:schemeClr val="accent1"/>
                </a:solidFill>
              </a:defRPr>
            </a:lvl6pPr>
            <a:lvl7pPr lvl="6">
              <a:spcBef>
                <a:spcPts val="0"/>
              </a:spcBef>
              <a:spcAft>
                <a:spcPts val="0"/>
              </a:spcAft>
              <a:buClr>
                <a:schemeClr val="accent1"/>
              </a:buClr>
              <a:buSzPts val="7000"/>
              <a:buNone/>
              <a:defRPr sz="7000">
                <a:solidFill>
                  <a:schemeClr val="accent1"/>
                </a:solidFill>
              </a:defRPr>
            </a:lvl7pPr>
            <a:lvl8pPr lvl="7">
              <a:spcBef>
                <a:spcPts val="0"/>
              </a:spcBef>
              <a:spcAft>
                <a:spcPts val="0"/>
              </a:spcAft>
              <a:buClr>
                <a:schemeClr val="accent1"/>
              </a:buClr>
              <a:buSzPts val="7000"/>
              <a:buNone/>
              <a:defRPr sz="7000">
                <a:solidFill>
                  <a:schemeClr val="accent1"/>
                </a:solidFill>
              </a:defRPr>
            </a:lvl8pPr>
            <a:lvl9pPr lvl="8">
              <a:spcBef>
                <a:spcPts val="0"/>
              </a:spcBef>
              <a:spcAft>
                <a:spcPts val="0"/>
              </a:spcAft>
              <a:buClr>
                <a:schemeClr val="accent1"/>
              </a:buClr>
              <a:buSzPts val="7000"/>
              <a:buNone/>
              <a:defRPr sz="7000">
                <a:solidFill>
                  <a:schemeClr val="accent1"/>
                </a:solidFill>
              </a:defRPr>
            </a:lvl9pPr>
          </a:lstStyle>
          <a:p>
            <a:r>
              <a:t>xx%</a:t>
            </a:r>
          </a:p>
        </p:txBody>
      </p:sp>
      <p:sp>
        <p:nvSpPr>
          <p:cNvPr id="542" name="Google Shape;542;p69"/>
          <p:cNvSpPr txBox="1"/>
          <p:nvPr>
            <p:ph hasCustomPrompt="1" idx="2" type="title"/>
          </p:nvPr>
        </p:nvSpPr>
        <p:spPr>
          <a:xfrm>
            <a:off x="6228324" y="1842050"/>
            <a:ext cx="2484000" cy="105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7000"/>
              <a:buNone/>
              <a:defRPr sz="7000">
                <a:solidFill>
                  <a:schemeClr val="accent3"/>
                </a:solidFill>
              </a:defRPr>
            </a:lvl1pPr>
            <a:lvl2pPr lvl="1">
              <a:spcBef>
                <a:spcPts val="0"/>
              </a:spcBef>
              <a:spcAft>
                <a:spcPts val="0"/>
              </a:spcAft>
              <a:buClr>
                <a:schemeClr val="accent3"/>
              </a:buClr>
              <a:buSzPts val="7000"/>
              <a:buNone/>
              <a:defRPr sz="7000">
                <a:solidFill>
                  <a:schemeClr val="accent3"/>
                </a:solidFill>
              </a:defRPr>
            </a:lvl2pPr>
            <a:lvl3pPr lvl="2">
              <a:spcBef>
                <a:spcPts val="0"/>
              </a:spcBef>
              <a:spcAft>
                <a:spcPts val="0"/>
              </a:spcAft>
              <a:buClr>
                <a:schemeClr val="accent3"/>
              </a:buClr>
              <a:buSzPts val="7000"/>
              <a:buNone/>
              <a:defRPr sz="7000">
                <a:solidFill>
                  <a:schemeClr val="accent3"/>
                </a:solidFill>
              </a:defRPr>
            </a:lvl3pPr>
            <a:lvl4pPr lvl="3">
              <a:spcBef>
                <a:spcPts val="0"/>
              </a:spcBef>
              <a:spcAft>
                <a:spcPts val="0"/>
              </a:spcAft>
              <a:buClr>
                <a:schemeClr val="accent3"/>
              </a:buClr>
              <a:buSzPts val="7000"/>
              <a:buNone/>
              <a:defRPr sz="7000">
                <a:solidFill>
                  <a:schemeClr val="accent3"/>
                </a:solidFill>
              </a:defRPr>
            </a:lvl4pPr>
            <a:lvl5pPr lvl="4">
              <a:spcBef>
                <a:spcPts val="0"/>
              </a:spcBef>
              <a:spcAft>
                <a:spcPts val="0"/>
              </a:spcAft>
              <a:buClr>
                <a:schemeClr val="accent3"/>
              </a:buClr>
              <a:buSzPts val="7000"/>
              <a:buNone/>
              <a:defRPr sz="7000">
                <a:solidFill>
                  <a:schemeClr val="accent3"/>
                </a:solidFill>
              </a:defRPr>
            </a:lvl5pPr>
            <a:lvl6pPr lvl="5">
              <a:spcBef>
                <a:spcPts val="0"/>
              </a:spcBef>
              <a:spcAft>
                <a:spcPts val="0"/>
              </a:spcAft>
              <a:buClr>
                <a:schemeClr val="accent3"/>
              </a:buClr>
              <a:buSzPts val="7000"/>
              <a:buNone/>
              <a:defRPr sz="7000">
                <a:solidFill>
                  <a:schemeClr val="accent3"/>
                </a:solidFill>
              </a:defRPr>
            </a:lvl6pPr>
            <a:lvl7pPr lvl="6">
              <a:spcBef>
                <a:spcPts val="0"/>
              </a:spcBef>
              <a:spcAft>
                <a:spcPts val="0"/>
              </a:spcAft>
              <a:buClr>
                <a:schemeClr val="accent3"/>
              </a:buClr>
              <a:buSzPts val="7000"/>
              <a:buNone/>
              <a:defRPr sz="7000">
                <a:solidFill>
                  <a:schemeClr val="accent3"/>
                </a:solidFill>
              </a:defRPr>
            </a:lvl7pPr>
            <a:lvl8pPr lvl="7">
              <a:spcBef>
                <a:spcPts val="0"/>
              </a:spcBef>
              <a:spcAft>
                <a:spcPts val="0"/>
              </a:spcAft>
              <a:buClr>
                <a:schemeClr val="accent3"/>
              </a:buClr>
              <a:buSzPts val="7000"/>
              <a:buNone/>
              <a:defRPr sz="7000">
                <a:solidFill>
                  <a:schemeClr val="accent3"/>
                </a:solidFill>
              </a:defRPr>
            </a:lvl8pPr>
            <a:lvl9pPr lvl="8">
              <a:spcBef>
                <a:spcPts val="0"/>
              </a:spcBef>
              <a:spcAft>
                <a:spcPts val="0"/>
              </a:spcAft>
              <a:buClr>
                <a:schemeClr val="accent3"/>
              </a:buClr>
              <a:buSzPts val="7000"/>
              <a:buNone/>
              <a:defRPr sz="7000">
                <a:solidFill>
                  <a:schemeClr val="accent3"/>
                </a:solidFill>
              </a:defRPr>
            </a:lvl9pPr>
          </a:lstStyle>
          <a:p>
            <a:r>
              <a:t>xx%</a:t>
            </a:r>
          </a:p>
        </p:txBody>
      </p:sp>
      <p:sp>
        <p:nvSpPr>
          <p:cNvPr id="543" name="Google Shape;543;p69"/>
          <p:cNvSpPr txBox="1"/>
          <p:nvPr>
            <p:ph idx="1" type="subTitle"/>
          </p:nvPr>
        </p:nvSpPr>
        <p:spPr>
          <a:xfrm>
            <a:off x="3330025" y="3115675"/>
            <a:ext cx="2484000" cy="321000"/>
          </a:xfrm>
          <a:prstGeom prst="rect">
            <a:avLst/>
          </a:prstGeom>
        </p:spPr>
        <p:txBody>
          <a:bodyPr anchorCtr="0" anchor="t" bIns="0" lIns="0" spcFirstLastPara="1" rIns="0" wrap="square" tIns="0">
            <a:noAutofit/>
          </a:bodyPr>
          <a:lstStyle>
            <a:lvl1pPr lvl="0">
              <a:spcBef>
                <a:spcPts val="0"/>
              </a:spcBef>
              <a:spcAft>
                <a:spcPts val="0"/>
              </a:spcAft>
              <a:buSzPts val="1600"/>
              <a:buNone/>
              <a:defRPr b="1"/>
            </a:lvl1pPr>
            <a:lvl2pPr lvl="1">
              <a:spcBef>
                <a:spcPts val="1000"/>
              </a:spcBef>
              <a:spcAft>
                <a:spcPts val="0"/>
              </a:spcAft>
              <a:buSzPts val="1600"/>
              <a:buNone/>
              <a:defRPr b="1"/>
            </a:lvl2pPr>
            <a:lvl3pPr lvl="2">
              <a:spcBef>
                <a:spcPts val="1000"/>
              </a:spcBef>
              <a:spcAft>
                <a:spcPts val="0"/>
              </a:spcAft>
              <a:buSzPts val="1600"/>
              <a:buNone/>
              <a:defRPr b="1"/>
            </a:lvl3pPr>
            <a:lvl4pPr lvl="3">
              <a:spcBef>
                <a:spcPts val="1000"/>
              </a:spcBef>
              <a:spcAft>
                <a:spcPts val="0"/>
              </a:spcAft>
              <a:buSzPts val="1600"/>
              <a:buNone/>
              <a:defRPr b="1"/>
            </a:lvl4pPr>
            <a:lvl5pPr lvl="4">
              <a:spcBef>
                <a:spcPts val="1000"/>
              </a:spcBef>
              <a:spcAft>
                <a:spcPts val="0"/>
              </a:spcAft>
              <a:buSzPts val="1600"/>
              <a:buNone/>
              <a:defRPr b="1"/>
            </a:lvl5pPr>
            <a:lvl6pPr lvl="5">
              <a:spcBef>
                <a:spcPts val="1000"/>
              </a:spcBef>
              <a:spcAft>
                <a:spcPts val="0"/>
              </a:spcAft>
              <a:buSzPts val="1600"/>
              <a:buNone/>
              <a:defRPr b="1"/>
            </a:lvl6pPr>
            <a:lvl7pPr lvl="6">
              <a:spcBef>
                <a:spcPts val="1000"/>
              </a:spcBef>
              <a:spcAft>
                <a:spcPts val="0"/>
              </a:spcAft>
              <a:buSzPts val="1600"/>
              <a:buNone/>
              <a:defRPr b="1"/>
            </a:lvl7pPr>
            <a:lvl8pPr lvl="7">
              <a:spcBef>
                <a:spcPts val="1000"/>
              </a:spcBef>
              <a:spcAft>
                <a:spcPts val="0"/>
              </a:spcAft>
              <a:buSzPts val="1600"/>
              <a:buNone/>
              <a:defRPr b="1"/>
            </a:lvl8pPr>
            <a:lvl9pPr lvl="8">
              <a:spcBef>
                <a:spcPts val="1000"/>
              </a:spcBef>
              <a:spcAft>
                <a:spcPts val="1000"/>
              </a:spcAft>
              <a:buSzPts val="1600"/>
              <a:buNone/>
              <a:defRPr b="1"/>
            </a:lvl9pPr>
          </a:lstStyle>
          <a:p/>
        </p:txBody>
      </p:sp>
      <p:sp>
        <p:nvSpPr>
          <p:cNvPr id="544" name="Google Shape;544;p69"/>
          <p:cNvSpPr txBox="1"/>
          <p:nvPr>
            <p:ph idx="3" type="subTitle"/>
          </p:nvPr>
        </p:nvSpPr>
        <p:spPr>
          <a:xfrm>
            <a:off x="6228325" y="3115675"/>
            <a:ext cx="2484000" cy="321000"/>
          </a:xfrm>
          <a:prstGeom prst="rect">
            <a:avLst/>
          </a:prstGeom>
        </p:spPr>
        <p:txBody>
          <a:bodyPr anchorCtr="0" anchor="t" bIns="0" lIns="0" spcFirstLastPara="1" rIns="0" wrap="square" tIns="0">
            <a:noAutofit/>
          </a:bodyPr>
          <a:lstStyle>
            <a:lvl1pPr lvl="0">
              <a:spcBef>
                <a:spcPts val="0"/>
              </a:spcBef>
              <a:spcAft>
                <a:spcPts val="0"/>
              </a:spcAft>
              <a:buSzPts val="1600"/>
              <a:buNone/>
              <a:defRPr b="1"/>
            </a:lvl1pPr>
            <a:lvl2pPr lvl="1">
              <a:spcBef>
                <a:spcPts val="1000"/>
              </a:spcBef>
              <a:spcAft>
                <a:spcPts val="0"/>
              </a:spcAft>
              <a:buSzPts val="1600"/>
              <a:buNone/>
              <a:defRPr b="1"/>
            </a:lvl2pPr>
            <a:lvl3pPr lvl="2">
              <a:spcBef>
                <a:spcPts val="1000"/>
              </a:spcBef>
              <a:spcAft>
                <a:spcPts val="0"/>
              </a:spcAft>
              <a:buSzPts val="1600"/>
              <a:buNone/>
              <a:defRPr b="1"/>
            </a:lvl3pPr>
            <a:lvl4pPr lvl="3">
              <a:spcBef>
                <a:spcPts val="1000"/>
              </a:spcBef>
              <a:spcAft>
                <a:spcPts val="0"/>
              </a:spcAft>
              <a:buSzPts val="1600"/>
              <a:buNone/>
              <a:defRPr b="1"/>
            </a:lvl4pPr>
            <a:lvl5pPr lvl="4">
              <a:spcBef>
                <a:spcPts val="1000"/>
              </a:spcBef>
              <a:spcAft>
                <a:spcPts val="0"/>
              </a:spcAft>
              <a:buSzPts val="1600"/>
              <a:buNone/>
              <a:defRPr b="1"/>
            </a:lvl5pPr>
            <a:lvl6pPr lvl="5">
              <a:spcBef>
                <a:spcPts val="1000"/>
              </a:spcBef>
              <a:spcAft>
                <a:spcPts val="0"/>
              </a:spcAft>
              <a:buSzPts val="1600"/>
              <a:buNone/>
              <a:defRPr b="1"/>
            </a:lvl6pPr>
            <a:lvl7pPr lvl="6">
              <a:spcBef>
                <a:spcPts val="1000"/>
              </a:spcBef>
              <a:spcAft>
                <a:spcPts val="0"/>
              </a:spcAft>
              <a:buSzPts val="1600"/>
              <a:buNone/>
              <a:defRPr b="1"/>
            </a:lvl7pPr>
            <a:lvl8pPr lvl="7">
              <a:spcBef>
                <a:spcPts val="1000"/>
              </a:spcBef>
              <a:spcAft>
                <a:spcPts val="0"/>
              </a:spcAft>
              <a:buSzPts val="1600"/>
              <a:buNone/>
              <a:defRPr b="1"/>
            </a:lvl8pPr>
            <a:lvl9pPr lvl="8">
              <a:spcBef>
                <a:spcPts val="1000"/>
              </a:spcBef>
              <a:spcAft>
                <a:spcPts val="1000"/>
              </a:spcAft>
              <a:buSzPts val="1600"/>
              <a:buNone/>
              <a:defRPr b="1"/>
            </a:lvl9pPr>
          </a:lstStyle>
          <a:p/>
        </p:txBody>
      </p:sp>
      <p:sp>
        <p:nvSpPr>
          <p:cNvPr id="545" name="Google Shape;545;p69"/>
          <p:cNvSpPr txBox="1"/>
          <p:nvPr>
            <p:ph idx="4" type="subTitle"/>
          </p:nvPr>
        </p:nvSpPr>
        <p:spPr>
          <a:xfrm>
            <a:off x="431725" y="3115675"/>
            <a:ext cx="2482800" cy="3210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600"/>
              <a:buNone/>
              <a:defRPr b="1">
                <a:solidFill>
                  <a:schemeClr val="dk1"/>
                </a:solidFill>
              </a:defRPr>
            </a:lvl1pPr>
            <a:lvl2pPr lvl="1">
              <a:spcBef>
                <a:spcPts val="1000"/>
              </a:spcBef>
              <a:spcAft>
                <a:spcPts val="0"/>
              </a:spcAft>
              <a:buClr>
                <a:schemeClr val="dk1"/>
              </a:buClr>
              <a:buSzPts val="1600"/>
              <a:buNone/>
              <a:defRPr b="1">
                <a:solidFill>
                  <a:schemeClr val="dk1"/>
                </a:solidFill>
              </a:defRPr>
            </a:lvl2pPr>
            <a:lvl3pPr lvl="2">
              <a:spcBef>
                <a:spcPts val="1000"/>
              </a:spcBef>
              <a:spcAft>
                <a:spcPts val="0"/>
              </a:spcAft>
              <a:buClr>
                <a:schemeClr val="dk1"/>
              </a:buClr>
              <a:buSzPts val="1600"/>
              <a:buNone/>
              <a:defRPr b="1">
                <a:solidFill>
                  <a:schemeClr val="dk1"/>
                </a:solidFill>
              </a:defRPr>
            </a:lvl3pPr>
            <a:lvl4pPr lvl="3">
              <a:spcBef>
                <a:spcPts val="1000"/>
              </a:spcBef>
              <a:spcAft>
                <a:spcPts val="0"/>
              </a:spcAft>
              <a:buClr>
                <a:schemeClr val="dk1"/>
              </a:buClr>
              <a:buSzPts val="1600"/>
              <a:buNone/>
              <a:defRPr b="1">
                <a:solidFill>
                  <a:schemeClr val="dk1"/>
                </a:solidFill>
              </a:defRPr>
            </a:lvl4pPr>
            <a:lvl5pPr lvl="4">
              <a:spcBef>
                <a:spcPts val="1000"/>
              </a:spcBef>
              <a:spcAft>
                <a:spcPts val="0"/>
              </a:spcAft>
              <a:buClr>
                <a:schemeClr val="dk1"/>
              </a:buClr>
              <a:buSzPts val="1600"/>
              <a:buNone/>
              <a:defRPr b="1">
                <a:solidFill>
                  <a:schemeClr val="dk1"/>
                </a:solidFill>
              </a:defRPr>
            </a:lvl5pPr>
            <a:lvl6pPr lvl="5">
              <a:spcBef>
                <a:spcPts val="1000"/>
              </a:spcBef>
              <a:spcAft>
                <a:spcPts val="0"/>
              </a:spcAft>
              <a:buClr>
                <a:schemeClr val="dk1"/>
              </a:buClr>
              <a:buSzPts val="1600"/>
              <a:buNone/>
              <a:defRPr b="1">
                <a:solidFill>
                  <a:schemeClr val="dk1"/>
                </a:solidFill>
              </a:defRPr>
            </a:lvl6pPr>
            <a:lvl7pPr lvl="6">
              <a:spcBef>
                <a:spcPts val="1000"/>
              </a:spcBef>
              <a:spcAft>
                <a:spcPts val="0"/>
              </a:spcAft>
              <a:buClr>
                <a:schemeClr val="dk1"/>
              </a:buClr>
              <a:buSzPts val="1600"/>
              <a:buNone/>
              <a:defRPr b="1">
                <a:solidFill>
                  <a:schemeClr val="dk1"/>
                </a:solidFill>
              </a:defRPr>
            </a:lvl7pPr>
            <a:lvl8pPr lvl="7">
              <a:spcBef>
                <a:spcPts val="1000"/>
              </a:spcBef>
              <a:spcAft>
                <a:spcPts val="0"/>
              </a:spcAft>
              <a:buClr>
                <a:schemeClr val="dk1"/>
              </a:buClr>
              <a:buSzPts val="1600"/>
              <a:buNone/>
              <a:defRPr b="1">
                <a:solidFill>
                  <a:schemeClr val="dk1"/>
                </a:solidFill>
              </a:defRPr>
            </a:lvl8pPr>
            <a:lvl9pPr lvl="8">
              <a:spcBef>
                <a:spcPts val="1000"/>
              </a:spcBef>
              <a:spcAft>
                <a:spcPts val="1000"/>
              </a:spcAft>
              <a:buClr>
                <a:schemeClr val="dk1"/>
              </a:buClr>
              <a:buSzPts val="1600"/>
              <a:buNone/>
              <a:defRPr b="1">
                <a:solidFill>
                  <a:schemeClr val="dk1"/>
                </a:solidFill>
              </a:defRPr>
            </a:lvl9pPr>
          </a:lstStyle>
          <a:p/>
        </p:txBody>
      </p:sp>
      <p:sp>
        <p:nvSpPr>
          <p:cNvPr id="546" name="Google Shape;546;p69"/>
          <p:cNvSpPr txBox="1"/>
          <p:nvPr>
            <p:ph idx="5"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547" name="Google Shape;547;p69"/>
          <p:cNvSpPr txBox="1"/>
          <p:nvPr>
            <p:ph idx="6"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48" name="Google Shape;548;p69"/>
          <p:cNvSpPr txBox="1"/>
          <p:nvPr>
            <p:ph hasCustomPrompt="1" idx="7" type="title"/>
          </p:nvPr>
        </p:nvSpPr>
        <p:spPr>
          <a:xfrm>
            <a:off x="3330025" y="1842050"/>
            <a:ext cx="2484000" cy="105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7000"/>
              <a:buNone/>
              <a:defRPr sz="7000">
                <a:solidFill>
                  <a:schemeClr val="accent2"/>
                </a:solidFill>
              </a:defRPr>
            </a:lvl1pPr>
            <a:lvl2pPr lvl="1">
              <a:spcBef>
                <a:spcPts val="0"/>
              </a:spcBef>
              <a:spcAft>
                <a:spcPts val="0"/>
              </a:spcAft>
              <a:buClr>
                <a:schemeClr val="accent2"/>
              </a:buClr>
              <a:buSzPts val="7000"/>
              <a:buNone/>
              <a:defRPr sz="7000">
                <a:solidFill>
                  <a:schemeClr val="accent2"/>
                </a:solidFill>
              </a:defRPr>
            </a:lvl2pPr>
            <a:lvl3pPr lvl="2">
              <a:spcBef>
                <a:spcPts val="0"/>
              </a:spcBef>
              <a:spcAft>
                <a:spcPts val="0"/>
              </a:spcAft>
              <a:buClr>
                <a:schemeClr val="accent2"/>
              </a:buClr>
              <a:buSzPts val="7000"/>
              <a:buNone/>
              <a:defRPr sz="7000">
                <a:solidFill>
                  <a:schemeClr val="accent2"/>
                </a:solidFill>
              </a:defRPr>
            </a:lvl3pPr>
            <a:lvl4pPr lvl="3">
              <a:spcBef>
                <a:spcPts val="0"/>
              </a:spcBef>
              <a:spcAft>
                <a:spcPts val="0"/>
              </a:spcAft>
              <a:buClr>
                <a:schemeClr val="accent2"/>
              </a:buClr>
              <a:buSzPts val="7000"/>
              <a:buNone/>
              <a:defRPr sz="7000">
                <a:solidFill>
                  <a:schemeClr val="accent2"/>
                </a:solidFill>
              </a:defRPr>
            </a:lvl4pPr>
            <a:lvl5pPr lvl="4">
              <a:spcBef>
                <a:spcPts val="0"/>
              </a:spcBef>
              <a:spcAft>
                <a:spcPts val="0"/>
              </a:spcAft>
              <a:buClr>
                <a:schemeClr val="accent2"/>
              </a:buClr>
              <a:buSzPts val="7000"/>
              <a:buNone/>
              <a:defRPr sz="7000">
                <a:solidFill>
                  <a:schemeClr val="accent2"/>
                </a:solidFill>
              </a:defRPr>
            </a:lvl5pPr>
            <a:lvl6pPr lvl="5">
              <a:spcBef>
                <a:spcPts val="0"/>
              </a:spcBef>
              <a:spcAft>
                <a:spcPts val="0"/>
              </a:spcAft>
              <a:buClr>
                <a:schemeClr val="accent2"/>
              </a:buClr>
              <a:buSzPts val="7000"/>
              <a:buNone/>
              <a:defRPr sz="7000">
                <a:solidFill>
                  <a:schemeClr val="accent2"/>
                </a:solidFill>
              </a:defRPr>
            </a:lvl6pPr>
            <a:lvl7pPr lvl="6">
              <a:spcBef>
                <a:spcPts val="0"/>
              </a:spcBef>
              <a:spcAft>
                <a:spcPts val="0"/>
              </a:spcAft>
              <a:buClr>
                <a:schemeClr val="accent2"/>
              </a:buClr>
              <a:buSzPts val="7000"/>
              <a:buNone/>
              <a:defRPr sz="7000">
                <a:solidFill>
                  <a:schemeClr val="accent2"/>
                </a:solidFill>
              </a:defRPr>
            </a:lvl7pPr>
            <a:lvl8pPr lvl="7">
              <a:spcBef>
                <a:spcPts val="0"/>
              </a:spcBef>
              <a:spcAft>
                <a:spcPts val="0"/>
              </a:spcAft>
              <a:buClr>
                <a:schemeClr val="accent2"/>
              </a:buClr>
              <a:buSzPts val="7000"/>
              <a:buNone/>
              <a:defRPr sz="7000">
                <a:solidFill>
                  <a:schemeClr val="accent2"/>
                </a:solidFill>
              </a:defRPr>
            </a:lvl8pPr>
            <a:lvl9pPr lvl="8">
              <a:spcBef>
                <a:spcPts val="0"/>
              </a:spcBef>
              <a:spcAft>
                <a:spcPts val="0"/>
              </a:spcAft>
              <a:buClr>
                <a:schemeClr val="accent2"/>
              </a:buClr>
              <a:buSzPts val="7000"/>
              <a:buNone/>
              <a:defRPr sz="7000">
                <a:solidFill>
                  <a:schemeClr val="accent2"/>
                </a:solidFill>
              </a:defRPr>
            </a:lvl9pPr>
          </a:lstStyle>
          <a:p>
            <a:r>
              <a:t>xx%</a:t>
            </a: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_3 big numbers, subtitle, body">
  <p:cSld name="BIG_NUMBER_2_2_1_1_1">
    <p:spTree>
      <p:nvGrpSpPr>
        <p:cNvPr id="549" name="Shape 549"/>
        <p:cNvGrpSpPr/>
        <p:nvPr/>
      </p:nvGrpSpPr>
      <p:grpSpPr>
        <a:xfrm>
          <a:off x="0" y="0"/>
          <a:ext cx="0" cy="0"/>
          <a:chOff x="0" y="0"/>
          <a:chExt cx="0" cy="0"/>
        </a:xfrm>
      </p:grpSpPr>
      <p:sp>
        <p:nvSpPr>
          <p:cNvPr id="550" name="Google Shape;550;p7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51" name="Google Shape;551;p70"/>
          <p:cNvSpPr txBox="1"/>
          <p:nvPr>
            <p:ph hasCustomPrompt="1" type="title"/>
          </p:nvPr>
        </p:nvSpPr>
        <p:spPr>
          <a:xfrm>
            <a:off x="431725" y="1537250"/>
            <a:ext cx="2484000" cy="105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7000"/>
              <a:buNone/>
              <a:defRPr sz="7000">
                <a:solidFill>
                  <a:schemeClr val="accent1"/>
                </a:solidFill>
              </a:defRPr>
            </a:lvl1pPr>
            <a:lvl2pPr lvl="1">
              <a:spcBef>
                <a:spcPts val="0"/>
              </a:spcBef>
              <a:spcAft>
                <a:spcPts val="0"/>
              </a:spcAft>
              <a:buClr>
                <a:schemeClr val="accent1"/>
              </a:buClr>
              <a:buSzPts val="7000"/>
              <a:buNone/>
              <a:defRPr sz="7000">
                <a:solidFill>
                  <a:schemeClr val="accent1"/>
                </a:solidFill>
              </a:defRPr>
            </a:lvl2pPr>
            <a:lvl3pPr lvl="2">
              <a:spcBef>
                <a:spcPts val="0"/>
              </a:spcBef>
              <a:spcAft>
                <a:spcPts val="0"/>
              </a:spcAft>
              <a:buClr>
                <a:schemeClr val="accent1"/>
              </a:buClr>
              <a:buSzPts val="7000"/>
              <a:buNone/>
              <a:defRPr sz="7000">
                <a:solidFill>
                  <a:schemeClr val="accent1"/>
                </a:solidFill>
              </a:defRPr>
            </a:lvl3pPr>
            <a:lvl4pPr lvl="3">
              <a:spcBef>
                <a:spcPts val="0"/>
              </a:spcBef>
              <a:spcAft>
                <a:spcPts val="0"/>
              </a:spcAft>
              <a:buClr>
                <a:schemeClr val="accent1"/>
              </a:buClr>
              <a:buSzPts val="7000"/>
              <a:buNone/>
              <a:defRPr sz="7000">
                <a:solidFill>
                  <a:schemeClr val="accent1"/>
                </a:solidFill>
              </a:defRPr>
            </a:lvl4pPr>
            <a:lvl5pPr lvl="4">
              <a:spcBef>
                <a:spcPts val="0"/>
              </a:spcBef>
              <a:spcAft>
                <a:spcPts val="0"/>
              </a:spcAft>
              <a:buClr>
                <a:schemeClr val="accent1"/>
              </a:buClr>
              <a:buSzPts val="7000"/>
              <a:buNone/>
              <a:defRPr sz="7000">
                <a:solidFill>
                  <a:schemeClr val="accent1"/>
                </a:solidFill>
              </a:defRPr>
            </a:lvl5pPr>
            <a:lvl6pPr lvl="5">
              <a:spcBef>
                <a:spcPts val="0"/>
              </a:spcBef>
              <a:spcAft>
                <a:spcPts val="0"/>
              </a:spcAft>
              <a:buClr>
                <a:schemeClr val="accent1"/>
              </a:buClr>
              <a:buSzPts val="7000"/>
              <a:buNone/>
              <a:defRPr sz="7000">
                <a:solidFill>
                  <a:schemeClr val="accent1"/>
                </a:solidFill>
              </a:defRPr>
            </a:lvl6pPr>
            <a:lvl7pPr lvl="6">
              <a:spcBef>
                <a:spcPts val="0"/>
              </a:spcBef>
              <a:spcAft>
                <a:spcPts val="0"/>
              </a:spcAft>
              <a:buClr>
                <a:schemeClr val="accent1"/>
              </a:buClr>
              <a:buSzPts val="7000"/>
              <a:buNone/>
              <a:defRPr sz="7000">
                <a:solidFill>
                  <a:schemeClr val="accent1"/>
                </a:solidFill>
              </a:defRPr>
            </a:lvl7pPr>
            <a:lvl8pPr lvl="7">
              <a:spcBef>
                <a:spcPts val="0"/>
              </a:spcBef>
              <a:spcAft>
                <a:spcPts val="0"/>
              </a:spcAft>
              <a:buClr>
                <a:schemeClr val="accent1"/>
              </a:buClr>
              <a:buSzPts val="7000"/>
              <a:buNone/>
              <a:defRPr sz="7000">
                <a:solidFill>
                  <a:schemeClr val="accent1"/>
                </a:solidFill>
              </a:defRPr>
            </a:lvl8pPr>
            <a:lvl9pPr lvl="8">
              <a:spcBef>
                <a:spcPts val="0"/>
              </a:spcBef>
              <a:spcAft>
                <a:spcPts val="0"/>
              </a:spcAft>
              <a:buClr>
                <a:schemeClr val="accent1"/>
              </a:buClr>
              <a:buSzPts val="7000"/>
              <a:buNone/>
              <a:defRPr sz="7000">
                <a:solidFill>
                  <a:schemeClr val="accent1"/>
                </a:solidFill>
              </a:defRPr>
            </a:lvl9pPr>
          </a:lstStyle>
          <a:p>
            <a:r>
              <a:t>xx%</a:t>
            </a:r>
          </a:p>
        </p:txBody>
      </p:sp>
      <p:sp>
        <p:nvSpPr>
          <p:cNvPr id="552" name="Google Shape;552;p70"/>
          <p:cNvSpPr txBox="1"/>
          <p:nvPr>
            <p:ph hasCustomPrompt="1" idx="2" type="title"/>
          </p:nvPr>
        </p:nvSpPr>
        <p:spPr>
          <a:xfrm>
            <a:off x="6228324" y="1537250"/>
            <a:ext cx="2484000" cy="105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7000"/>
              <a:buNone/>
              <a:defRPr sz="7000">
                <a:solidFill>
                  <a:schemeClr val="accent3"/>
                </a:solidFill>
              </a:defRPr>
            </a:lvl1pPr>
            <a:lvl2pPr lvl="1">
              <a:spcBef>
                <a:spcPts val="0"/>
              </a:spcBef>
              <a:spcAft>
                <a:spcPts val="0"/>
              </a:spcAft>
              <a:buClr>
                <a:schemeClr val="accent3"/>
              </a:buClr>
              <a:buSzPts val="7000"/>
              <a:buNone/>
              <a:defRPr sz="7000">
                <a:solidFill>
                  <a:schemeClr val="accent3"/>
                </a:solidFill>
              </a:defRPr>
            </a:lvl2pPr>
            <a:lvl3pPr lvl="2">
              <a:spcBef>
                <a:spcPts val="0"/>
              </a:spcBef>
              <a:spcAft>
                <a:spcPts val="0"/>
              </a:spcAft>
              <a:buClr>
                <a:schemeClr val="accent3"/>
              </a:buClr>
              <a:buSzPts val="7000"/>
              <a:buNone/>
              <a:defRPr sz="7000">
                <a:solidFill>
                  <a:schemeClr val="accent3"/>
                </a:solidFill>
              </a:defRPr>
            </a:lvl3pPr>
            <a:lvl4pPr lvl="3">
              <a:spcBef>
                <a:spcPts val="0"/>
              </a:spcBef>
              <a:spcAft>
                <a:spcPts val="0"/>
              </a:spcAft>
              <a:buClr>
                <a:schemeClr val="accent3"/>
              </a:buClr>
              <a:buSzPts val="7000"/>
              <a:buNone/>
              <a:defRPr sz="7000">
                <a:solidFill>
                  <a:schemeClr val="accent3"/>
                </a:solidFill>
              </a:defRPr>
            </a:lvl4pPr>
            <a:lvl5pPr lvl="4">
              <a:spcBef>
                <a:spcPts val="0"/>
              </a:spcBef>
              <a:spcAft>
                <a:spcPts val="0"/>
              </a:spcAft>
              <a:buClr>
                <a:schemeClr val="accent3"/>
              </a:buClr>
              <a:buSzPts val="7000"/>
              <a:buNone/>
              <a:defRPr sz="7000">
                <a:solidFill>
                  <a:schemeClr val="accent3"/>
                </a:solidFill>
              </a:defRPr>
            </a:lvl5pPr>
            <a:lvl6pPr lvl="5">
              <a:spcBef>
                <a:spcPts val="0"/>
              </a:spcBef>
              <a:spcAft>
                <a:spcPts val="0"/>
              </a:spcAft>
              <a:buClr>
                <a:schemeClr val="accent3"/>
              </a:buClr>
              <a:buSzPts val="7000"/>
              <a:buNone/>
              <a:defRPr sz="7000">
                <a:solidFill>
                  <a:schemeClr val="accent3"/>
                </a:solidFill>
              </a:defRPr>
            </a:lvl6pPr>
            <a:lvl7pPr lvl="6">
              <a:spcBef>
                <a:spcPts val="0"/>
              </a:spcBef>
              <a:spcAft>
                <a:spcPts val="0"/>
              </a:spcAft>
              <a:buClr>
                <a:schemeClr val="accent3"/>
              </a:buClr>
              <a:buSzPts val="7000"/>
              <a:buNone/>
              <a:defRPr sz="7000">
                <a:solidFill>
                  <a:schemeClr val="accent3"/>
                </a:solidFill>
              </a:defRPr>
            </a:lvl7pPr>
            <a:lvl8pPr lvl="7">
              <a:spcBef>
                <a:spcPts val="0"/>
              </a:spcBef>
              <a:spcAft>
                <a:spcPts val="0"/>
              </a:spcAft>
              <a:buClr>
                <a:schemeClr val="accent3"/>
              </a:buClr>
              <a:buSzPts val="7000"/>
              <a:buNone/>
              <a:defRPr sz="7000">
                <a:solidFill>
                  <a:schemeClr val="accent3"/>
                </a:solidFill>
              </a:defRPr>
            </a:lvl8pPr>
            <a:lvl9pPr lvl="8">
              <a:spcBef>
                <a:spcPts val="0"/>
              </a:spcBef>
              <a:spcAft>
                <a:spcPts val="0"/>
              </a:spcAft>
              <a:buClr>
                <a:schemeClr val="accent3"/>
              </a:buClr>
              <a:buSzPts val="7000"/>
              <a:buNone/>
              <a:defRPr sz="7000">
                <a:solidFill>
                  <a:schemeClr val="accent3"/>
                </a:solidFill>
              </a:defRPr>
            </a:lvl9pPr>
          </a:lstStyle>
          <a:p>
            <a:r>
              <a:t>xx%</a:t>
            </a:r>
          </a:p>
        </p:txBody>
      </p:sp>
      <p:sp>
        <p:nvSpPr>
          <p:cNvPr id="553" name="Google Shape;553;p70"/>
          <p:cNvSpPr txBox="1"/>
          <p:nvPr>
            <p:ph idx="1" type="subTitle"/>
          </p:nvPr>
        </p:nvSpPr>
        <p:spPr>
          <a:xfrm>
            <a:off x="3330025" y="2810875"/>
            <a:ext cx="2484000" cy="321000"/>
          </a:xfrm>
          <a:prstGeom prst="rect">
            <a:avLst/>
          </a:prstGeom>
        </p:spPr>
        <p:txBody>
          <a:bodyPr anchorCtr="0" anchor="t" bIns="0" lIns="0" spcFirstLastPara="1" rIns="0" wrap="square" tIns="0">
            <a:noAutofit/>
          </a:bodyPr>
          <a:lstStyle>
            <a:lvl1pPr lvl="0">
              <a:spcBef>
                <a:spcPts val="0"/>
              </a:spcBef>
              <a:spcAft>
                <a:spcPts val="0"/>
              </a:spcAft>
              <a:buSzPts val="1600"/>
              <a:buNone/>
              <a:defRPr b="1"/>
            </a:lvl1pPr>
            <a:lvl2pPr lvl="1">
              <a:spcBef>
                <a:spcPts val="1000"/>
              </a:spcBef>
              <a:spcAft>
                <a:spcPts val="0"/>
              </a:spcAft>
              <a:buSzPts val="1600"/>
              <a:buNone/>
              <a:defRPr b="1"/>
            </a:lvl2pPr>
            <a:lvl3pPr lvl="2">
              <a:spcBef>
                <a:spcPts val="1000"/>
              </a:spcBef>
              <a:spcAft>
                <a:spcPts val="0"/>
              </a:spcAft>
              <a:buSzPts val="1600"/>
              <a:buNone/>
              <a:defRPr b="1"/>
            </a:lvl3pPr>
            <a:lvl4pPr lvl="3">
              <a:spcBef>
                <a:spcPts val="1000"/>
              </a:spcBef>
              <a:spcAft>
                <a:spcPts val="0"/>
              </a:spcAft>
              <a:buSzPts val="1600"/>
              <a:buNone/>
              <a:defRPr b="1"/>
            </a:lvl4pPr>
            <a:lvl5pPr lvl="4">
              <a:spcBef>
                <a:spcPts val="1000"/>
              </a:spcBef>
              <a:spcAft>
                <a:spcPts val="0"/>
              </a:spcAft>
              <a:buSzPts val="1600"/>
              <a:buNone/>
              <a:defRPr b="1"/>
            </a:lvl5pPr>
            <a:lvl6pPr lvl="5">
              <a:spcBef>
                <a:spcPts val="1000"/>
              </a:spcBef>
              <a:spcAft>
                <a:spcPts val="0"/>
              </a:spcAft>
              <a:buSzPts val="1600"/>
              <a:buNone/>
              <a:defRPr b="1"/>
            </a:lvl6pPr>
            <a:lvl7pPr lvl="6">
              <a:spcBef>
                <a:spcPts val="1000"/>
              </a:spcBef>
              <a:spcAft>
                <a:spcPts val="0"/>
              </a:spcAft>
              <a:buSzPts val="1600"/>
              <a:buNone/>
              <a:defRPr b="1"/>
            </a:lvl7pPr>
            <a:lvl8pPr lvl="7">
              <a:spcBef>
                <a:spcPts val="1000"/>
              </a:spcBef>
              <a:spcAft>
                <a:spcPts val="0"/>
              </a:spcAft>
              <a:buSzPts val="1600"/>
              <a:buNone/>
              <a:defRPr b="1"/>
            </a:lvl8pPr>
            <a:lvl9pPr lvl="8">
              <a:spcBef>
                <a:spcPts val="1000"/>
              </a:spcBef>
              <a:spcAft>
                <a:spcPts val="1000"/>
              </a:spcAft>
              <a:buSzPts val="1600"/>
              <a:buNone/>
              <a:defRPr b="1"/>
            </a:lvl9pPr>
          </a:lstStyle>
          <a:p/>
        </p:txBody>
      </p:sp>
      <p:sp>
        <p:nvSpPr>
          <p:cNvPr id="554" name="Google Shape;554;p70"/>
          <p:cNvSpPr txBox="1"/>
          <p:nvPr>
            <p:ph idx="3" type="subTitle"/>
          </p:nvPr>
        </p:nvSpPr>
        <p:spPr>
          <a:xfrm>
            <a:off x="6228325" y="2810875"/>
            <a:ext cx="2484000" cy="321000"/>
          </a:xfrm>
          <a:prstGeom prst="rect">
            <a:avLst/>
          </a:prstGeom>
        </p:spPr>
        <p:txBody>
          <a:bodyPr anchorCtr="0" anchor="t" bIns="0" lIns="0" spcFirstLastPara="1" rIns="0" wrap="square" tIns="0">
            <a:noAutofit/>
          </a:bodyPr>
          <a:lstStyle>
            <a:lvl1pPr lvl="0">
              <a:spcBef>
                <a:spcPts val="0"/>
              </a:spcBef>
              <a:spcAft>
                <a:spcPts val="0"/>
              </a:spcAft>
              <a:buSzPts val="1600"/>
              <a:buNone/>
              <a:defRPr b="1"/>
            </a:lvl1pPr>
            <a:lvl2pPr lvl="1">
              <a:spcBef>
                <a:spcPts val="1000"/>
              </a:spcBef>
              <a:spcAft>
                <a:spcPts val="0"/>
              </a:spcAft>
              <a:buSzPts val="1600"/>
              <a:buNone/>
              <a:defRPr b="1"/>
            </a:lvl2pPr>
            <a:lvl3pPr lvl="2">
              <a:spcBef>
                <a:spcPts val="1000"/>
              </a:spcBef>
              <a:spcAft>
                <a:spcPts val="0"/>
              </a:spcAft>
              <a:buSzPts val="1600"/>
              <a:buNone/>
              <a:defRPr b="1"/>
            </a:lvl3pPr>
            <a:lvl4pPr lvl="3">
              <a:spcBef>
                <a:spcPts val="1000"/>
              </a:spcBef>
              <a:spcAft>
                <a:spcPts val="0"/>
              </a:spcAft>
              <a:buSzPts val="1600"/>
              <a:buNone/>
              <a:defRPr b="1"/>
            </a:lvl4pPr>
            <a:lvl5pPr lvl="4">
              <a:spcBef>
                <a:spcPts val="1000"/>
              </a:spcBef>
              <a:spcAft>
                <a:spcPts val="0"/>
              </a:spcAft>
              <a:buSzPts val="1600"/>
              <a:buNone/>
              <a:defRPr b="1"/>
            </a:lvl5pPr>
            <a:lvl6pPr lvl="5">
              <a:spcBef>
                <a:spcPts val="1000"/>
              </a:spcBef>
              <a:spcAft>
                <a:spcPts val="0"/>
              </a:spcAft>
              <a:buSzPts val="1600"/>
              <a:buNone/>
              <a:defRPr b="1"/>
            </a:lvl6pPr>
            <a:lvl7pPr lvl="6">
              <a:spcBef>
                <a:spcPts val="1000"/>
              </a:spcBef>
              <a:spcAft>
                <a:spcPts val="0"/>
              </a:spcAft>
              <a:buSzPts val="1600"/>
              <a:buNone/>
              <a:defRPr b="1"/>
            </a:lvl7pPr>
            <a:lvl8pPr lvl="7">
              <a:spcBef>
                <a:spcPts val="1000"/>
              </a:spcBef>
              <a:spcAft>
                <a:spcPts val="0"/>
              </a:spcAft>
              <a:buSzPts val="1600"/>
              <a:buNone/>
              <a:defRPr b="1"/>
            </a:lvl8pPr>
            <a:lvl9pPr lvl="8">
              <a:spcBef>
                <a:spcPts val="1000"/>
              </a:spcBef>
              <a:spcAft>
                <a:spcPts val="1000"/>
              </a:spcAft>
              <a:buSzPts val="1600"/>
              <a:buNone/>
              <a:defRPr b="1"/>
            </a:lvl9pPr>
          </a:lstStyle>
          <a:p/>
        </p:txBody>
      </p:sp>
      <p:sp>
        <p:nvSpPr>
          <p:cNvPr id="555" name="Google Shape;555;p70"/>
          <p:cNvSpPr txBox="1"/>
          <p:nvPr>
            <p:ph idx="4" type="body"/>
          </p:nvPr>
        </p:nvSpPr>
        <p:spPr>
          <a:xfrm>
            <a:off x="432875" y="3189250"/>
            <a:ext cx="2482800" cy="912000"/>
          </a:xfrm>
          <a:prstGeom prst="rect">
            <a:avLst/>
          </a:prstGeom>
        </p:spPr>
        <p:txBody>
          <a:bodyPr anchorCtr="0" anchor="t" bIns="0" lIns="0" spcFirstLastPara="1" rIns="0" wrap="square" tIns="0">
            <a:noAutofit/>
          </a:bodyPr>
          <a:lstStyle>
            <a:lvl1pPr indent="-317500" lvl="0" marL="457200">
              <a:spcBef>
                <a:spcPts val="0"/>
              </a:spcBef>
              <a:spcAft>
                <a:spcPts val="0"/>
              </a:spcAft>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556" name="Google Shape;556;p70"/>
          <p:cNvSpPr txBox="1"/>
          <p:nvPr>
            <p:ph idx="5" type="subTitle"/>
          </p:nvPr>
        </p:nvSpPr>
        <p:spPr>
          <a:xfrm>
            <a:off x="431725" y="2810875"/>
            <a:ext cx="2482800" cy="321000"/>
          </a:xfrm>
          <a:prstGeom prst="rect">
            <a:avLst/>
          </a:prstGeom>
        </p:spPr>
        <p:txBody>
          <a:bodyPr anchorCtr="0" anchor="t" bIns="0" lIns="0" spcFirstLastPara="1" rIns="0" wrap="square" tIns="0">
            <a:noAutofit/>
          </a:bodyPr>
          <a:lstStyle>
            <a:lvl1pPr lvl="0">
              <a:spcBef>
                <a:spcPts val="0"/>
              </a:spcBef>
              <a:spcAft>
                <a:spcPts val="0"/>
              </a:spcAft>
              <a:buClr>
                <a:schemeClr val="dk1"/>
              </a:buClr>
              <a:buSzPts val="1600"/>
              <a:buNone/>
              <a:defRPr b="1">
                <a:solidFill>
                  <a:schemeClr val="dk1"/>
                </a:solidFill>
              </a:defRPr>
            </a:lvl1pPr>
            <a:lvl2pPr lvl="1">
              <a:spcBef>
                <a:spcPts val="1000"/>
              </a:spcBef>
              <a:spcAft>
                <a:spcPts val="0"/>
              </a:spcAft>
              <a:buClr>
                <a:schemeClr val="dk1"/>
              </a:buClr>
              <a:buSzPts val="1600"/>
              <a:buNone/>
              <a:defRPr b="1">
                <a:solidFill>
                  <a:schemeClr val="dk1"/>
                </a:solidFill>
              </a:defRPr>
            </a:lvl2pPr>
            <a:lvl3pPr lvl="2">
              <a:spcBef>
                <a:spcPts val="1000"/>
              </a:spcBef>
              <a:spcAft>
                <a:spcPts val="0"/>
              </a:spcAft>
              <a:buClr>
                <a:schemeClr val="dk1"/>
              </a:buClr>
              <a:buSzPts val="1600"/>
              <a:buNone/>
              <a:defRPr b="1">
                <a:solidFill>
                  <a:schemeClr val="dk1"/>
                </a:solidFill>
              </a:defRPr>
            </a:lvl3pPr>
            <a:lvl4pPr lvl="3">
              <a:spcBef>
                <a:spcPts val="1000"/>
              </a:spcBef>
              <a:spcAft>
                <a:spcPts val="0"/>
              </a:spcAft>
              <a:buClr>
                <a:schemeClr val="dk1"/>
              </a:buClr>
              <a:buSzPts val="1600"/>
              <a:buNone/>
              <a:defRPr b="1">
                <a:solidFill>
                  <a:schemeClr val="dk1"/>
                </a:solidFill>
              </a:defRPr>
            </a:lvl4pPr>
            <a:lvl5pPr lvl="4">
              <a:spcBef>
                <a:spcPts val="1000"/>
              </a:spcBef>
              <a:spcAft>
                <a:spcPts val="0"/>
              </a:spcAft>
              <a:buClr>
                <a:schemeClr val="dk1"/>
              </a:buClr>
              <a:buSzPts val="1600"/>
              <a:buNone/>
              <a:defRPr b="1">
                <a:solidFill>
                  <a:schemeClr val="dk1"/>
                </a:solidFill>
              </a:defRPr>
            </a:lvl5pPr>
            <a:lvl6pPr lvl="5">
              <a:spcBef>
                <a:spcPts val="1000"/>
              </a:spcBef>
              <a:spcAft>
                <a:spcPts val="0"/>
              </a:spcAft>
              <a:buClr>
                <a:schemeClr val="dk1"/>
              </a:buClr>
              <a:buSzPts val="1600"/>
              <a:buNone/>
              <a:defRPr b="1">
                <a:solidFill>
                  <a:schemeClr val="dk1"/>
                </a:solidFill>
              </a:defRPr>
            </a:lvl6pPr>
            <a:lvl7pPr lvl="6">
              <a:spcBef>
                <a:spcPts val="1000"/>
              </a:spcBef>
              <a:spcAft>
                <a:spcPts val="0"/>
              </a:spcAft>
              <a:buClr>
                <a:schemeClr val="dk1"/>
              </a:buClr>
              <a:buSzPts val="1600"/>
              <a:buNone/>
              <a:defRPr b="1">
                <a:solidFill>
                  <a:schemeClr val="dk1"/>
                </a:solidFill>
              </a:defRPr>
            </a:lvl7pPr>
            <a:lvl8pPr lvl="7">
              <a:spcBef>
                <a:spcPts val="1000"/>
              </a:spcBef>
              <a:spcAft>
                <a:spcPts val="0"/>
              </a:spcAft>
              <a:buClr>
                <a:schemeClr val="dk1"/>
              </a:buClr>
              <a:buSzPts val="1600"/>
              <a:buNone/>
              <a:defRPr b="1">
                <a:solidFill>
                  <a:schemeClr val="dk1"/>
                </a:solidFill>
              </a:defRPr>
            </a:lvl8pPr>
            <a:lvl9pPr lvl="8">
              <a:spcBef>
                <a:spcPts val="1000"/>
              </a:spcBef>
              <a:spcAft>
                <a:spcPts val="1000"/>
              </a:spcAft>
              <a:buClr>
                <a:schemeClr val="dk1"/>
              </a:buClr>
              <a:buSzPts val="1600"/>
              <a:buNone/>
              <a:defRPr b="1">
                <a:solidFill>
                  <a:schemeClr val="dk1"/>
                </a:solidFill>
              </a:defRPr>
            </a:lvl9pPr>
          </a:lstStyle>
          <a:p/>
        </p:txBody>
      </p:sp>
      <p:sp>
        <p:nvSpPr>
          <p:cNvPr id="557" name="Google Shape;557;p70"/>
          <p:cNvSpPr txBox="1"/>
          <p:nvPr>
            <p:ph idx="6" type="body"/>
          </p:nvPr>
        </p:nvSpPr>
        <p:spPr>
          <a:xfrm>
            <a:off x="3330600" y="3189250"/>
            <a:ext cx="2482800" cy="912000"/>
          </a:xfrm>
          <a:prstGeom prst="rect">
            <a:avLst/>
          </a:prstGeom>
        </p:spPr>
        <p:txBody>
          <a:bodyPr anchorCtr="0" anchor="t" bIns="0" lIns="0" spcFirstLastPara="1" rIns="0" wrap="square" tIns="0">
            <a:noAutofit/>
          </a:bodyPr>
          <a:lstStyle>
            <a:lvl1pPr indent="-317500" lvl="0" marL="457200">
              <a:spcBef>
                <a:spcPts val="0"/>
              </a:spcBef>
              <a:spcAft>
                <a:spcPts val="0"/>
              </a:spcAft>
              <a:buClr>
                <a:schemeClr val="accent2"/>
              </a:buClr>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Clr>
                <a:schemeClr val="accent2"/>
              </a:buClr>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Clr>
                <a:schemeClr val="accent2"/>
              </a:buClr>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558" name="Google Shape;558;p70"/>
          <p:cNvSpPr txBox="1"/>
          <p:nvPr>
            <p:ph idx="7" type="body"/>
          </p:nvPr>
        </p:nvSpPr>
        <p:spPr>
          <a:xfrm>
            <a:off x="6228375" y="3189250"/>
            <a:ext cx="2482800" cy="912000"/>
          </a:xfrm>
          <a:prstGeom prst="rect">
            <a:avLst/>
          </a:prstGeom>
        </p:spPr>
        <p:txBody>
          <a:bodyPr anchorCtr="0" anchor="t" bIns="0" lIns="0" spcFirstLastPara="1" rIns="0" wrap="square" tIns="0">
            <a:noAutofit/>
          </a:bodyPr>
          <a:lstStyle>
            <a:lvl1pPr indent="-317500" lvl="0" marL="457200">
              <a:spcBef>
                <a:spcPts val="0"/>
              </a:spcBef>
              <a:spcAft>
                <a:spcPts val="0"/>
              </a:spcAft>
              <a:buClr>
                <a:schemeClr val="accent3"/>
              </a:buClr>
              <a:buSzPts val="1400"/>
              <a:buChar char="●"/>
              <a:defRPr sz="1400"/>
            </a:lvl1pPr>
            <a:lvl2pPr indent="-317500" lvl="1" marL="914400">
              <a:spcBef>
                <a:spcPts val="1000"/>
              </a:spcBef>
              <a:spcAft>
                <a:spcPts val="0"/>
              </a:spcAft>
              <a:buSzPts val="1400"/>
              <a:buChar char="●"/>
              <a:defRPr sz="1400"/>
            </a:lvl2pPr>
            <a:lvl3pPr indent="-317500" lvl="2" marL="1371600">
              <a:spcBef>
                <a:spcPts val="1000"/>
              </a:spcBef>
              <a:spcAft>
                <a:spcPts val="0"/>
              </a:spcAft>
              <a:buSzPts val="1400"/>
              <a:buChar char="●"/>
              <a:defRPr sz="1400"/>
            </a:lvl3pPr>
            <a:lvl4pPr indent="-317500" lvl="3" marL="1828800">
              <a:spcBef>
                <a:spcPts val="1000"/>
              </a:spcBef>
              <a:spcAft>
                <a:spcPts val="0"/>
              </a:spcAft>
              <a:buClr>
                <a:schemeClr val="accent3"/>
              </a:buClr>
              <a:buSzPts val="1400"/>
              <a:buChar char="●"/>
              <a:defRPr sz="1400"/>
            </a:lvl4pPr>
            <a:lvl5pPr indent="-317500" lvl="4" marL="2286000">
              <a:spcBef>
                <a:spcPts val="1000"/>
              </a:spcBef>
              <a:spcAft>
                <a:spcPts val="0"/>
              </a:spcAft>
              <a:buSzPts val="1400"/>
              <a:buChar char="●"/>
              <a:defRPr sz="1400"/>
            </a:lvl5pPr>
            <a:lvl6pPr indent="-317500" lvl="5" marL="2743200">
              <a:spcBef>
                <a:spcPts val="1000"/>
              </a:spcBef>
              <a:spcAft>
                <a:spcPts val="0"/>
              </a:spcAft>
              <a:buSzPts val="1400"/>
              <a:buChar char="●"/>
              <a:defRPr sz="1400"/>
            </a:lvl6pPr>
            <a:lvl7pPr indent="-317500" lvl="6" marL="3200400">
              <a:spcBef>
                <a:spcPts val="1000"/>
              </a:spcBef>
              <a:spcAft>
                <a:spcPts val="0"/>
              </a:spcAft>
              <a:buClr>
                <a:schemeClr val="accent3"/>
              </a:buClr>
              <a:buSzPts val="1400"/>
              <a:buChar char="●"/>
              <a:defRPr sz="1400"/>
            </a:lvl7pPr>
            <a:lvl8pPr indent="-317500" lvl="7" marL="3657600">
              <a:spcBef>
                <a:spcPts val="1000"/>
              </a:spcBef>
              <a:spcAft>
                <a:spcPts val="0"/>
              </a:spcAft>
              <a:buSzPts val="1400"/>
              <a:buChar char="●"/>
              <a:defRPr sz="1400"/>
            </a:lvl8pPr>
            <a:lvl9pPr indent="-317500" lvl="8" marL="4114800">
              <a:spcBef>
                <a:spcPts val="1000"/>
              </a:spcBef>
              <a:spcAft>
                <a:spcPts val="1000"/>
              </a:spcAft>
              <a:buSzPts val="1400"/>
              <a:buChar char="●"/>
              <a:defRPr sz="1400"/>
            </a:lvl9pPr>
          </a:lstStyle>
          <a:p/>
        </p:txBody>
      </p:sp>
      <p:sp>
        <p:nvSpPr>
          <p:cNvPr id="559" name="Google Shape;559;p70"/>
          <p:cNvSpPr txBox="1"/>
          <p:nvPr>
            <p:ph idx="8"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560" name="Google Shape;560;p70"/>
          <p:cNvSpPr txBox="1"/>
          <p:nvPr>
            <p:ph idx="9"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61" name="Google Shape;561;p70"/>
          <p:cNvSpPr txBox="1"/>
          <p:nvPr>
            <p:ph hasCustomPrompt="1" idx="13" type="title"/>
          </p:nvPr>
        </p:nvSpPr>
        <p:spPr>
          <a:xfrm>
            <a:off x="3330025" y="1537250"/>
            <a:ext cx="2484000" cy="105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7000"/>
              <a:buNone/>
              <a:defRPr sz="7000">
                <a:solidFill>
                  <a:schemeClr val="accent2"/>
                </a:solidFill>
              </a:defRPr>
            </a:lvl1pPr>
            <a:lvl2pPr lvl="1">
              <a:spcBef>
                <a:spcPts val="0"/>
              </a:spcBef>
              <a:spcAft>
                <a:spcPts val="0"/>
              </a:spcAft>
              <a:buClr>
                <a:schemeClr val="accent2"/>
              </a:buClr>
              <a:buSzPts val="7000"/>
              <a:buNone/>
              <a:defRPr sz="7000">
                <a:solidFill>
                  <a:schemeClr val="accent2"/>
                </a:solidFill>
              </a:defRPr>
            </a:lvl2pPr>
            <a:lvl3pPr lvl="2">
              <a:spcBef>
                <a:spcPts val="0"/>
              </a:spcBef>
              <a:spcAft>
                <a:spcPts val="0"/>
              </a:spcAft>
              <a:buClr>
                <a:schemeClr val="accent2"/>
              </a:buClr>
              <a:buSzPts val="7000"/>
              <a:buNone/>
              <a:defRPr sz="7000">
                <a:solidFill>
                  <a:schemeClr val="accent2"/>
                </a:solidFill>
              </a:defRPr>
            </a:lvl3pPr>
            <a:lvl4pPr lvl="3">
              <a:spcBef>
                <a:spcPts val="0"/>
              </a:spcBef>
              <a:spcAft>
                <a:spcPts val="0"/>
              </a:spcAft>
              <a:buClr>
                <a:schemeClr val="accent2"/>
              </a:buClr>
              <a:buSzPts val="7000"/>
              <a:buNone/>
              <a:defRPr sz="7000">
                <a:solidFill>
                  <a:schemeClr val="accent2"/>
                </a:solidFill>
              </a:defRPr>
            </a:lvl4pPr>
            <a:lvl5pPr lvl="4">
              <a:spcBef>
                <a:spcPts val="0"/>
              </a:spcBef>
              <a:spcAft>
                <a:spcPts val="0"/>
              </a:spcAft>
              <a:buClr>
                <a:schemeClr val="accent2"/>
              </a:buClr>
              <a:buSzPts val="7000"/>
              <a:buNone/>
              <a:defRPr sz="7000">
                <a:solidFill>
                  <a:schemeClr val="accent2"/>
                </a:solidFill>
              </a:defRPr>
            </a:lvl5pPr>
            <a:lvl6pPr lvl="5">
              <a:spcBef>
                <a:spcPts val="0"/>
              </a:spcBef>
              <a:spcAft>
                <a:spcPts val="0"/>
              </a:spcAft>
              <a:buClr>
                <a:schemeClr val="accent2"/>
              </a:buClr>
              <a:buSzPts val="7000"/>
              <a:buNone/>
              <a:defRPr sz="7000">
                <a:solidFill>
                  <a:schemeClr val="accent2"/>
                </a:solidFill>
              </a:defRPr>
            </a:lvl6pPr>
            <a:lvl7pPr lvl="6">
              <a:spcBef>
                <a:spcPts val="0"/>
              </a:spcBef>
              <a:spcAft>
                <a:spcPts val="0"/>
              </a:spcAft>
              <a:buClr>
                <a:schemeClr val="accent2"/>
              </a:buClr>
              <a:buSzPts val="7000"/>
              <a:buNone/>
              <a:defRPr sz="7000">
                <a:solidFill>
                  <a:schemeClr val="accent2"/>
                </a:solidFill>
              </a:defRPr>
            </a:lvl7pPr>
            <a:lvl8pPr lvl="7">
              <a:spcBef>
                <a:spcPts val="0"/>
              </a:spcBef>
              <a:spcAft>
                <a:spcPts val="0"/>
              </a:spcAft>
              <a:buClr>
                <a:schemeClr val="accent2"/>
              </a:buClr>
              <a:buSzPts val="7000"/>
              <a:buNone/>
              <a:defRPr sz="7000">
                <a:solidFill>
                  <a:schemeClr val="accent2"/>
                </a:solidFill>
              </a:defRPr>
            </a:lvl8pPr>
            <a:lvl9pPr lvl="8">
              <a:spcBef>
                <a:spcPts val="0"/>
              </a:spcBef>
              <a:spcAft>
                <a:spcPts val="0"/>
              </a:spcAft>
              <a:buClr>
                <a:schemeClr val="accent2"/>
              </a:buClr>
              <a:buSzPts val="7000"/>
              <a:buNone/>
              <a:defRPr sz="7000">
                <a:solidFill>
                  <a:schemeClr val="accent2"/>
                </a:solidFill>
              </a:defRPr>
            </a:lvl9pPr>
          </a:lstStyle>
          <a:p>
            <a:r>
              <a:t>xx%</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gray">
  <p:cSld name="TITLE_ONLY_1_1_4_1_2">
    <p:spTree>
      <p:nvGrpSpPr>
        <p:cNvPr id="49" name="Shape 49"/>
        <p:cNvGrpSpPr/>
        <p:nvPr/>
      </p:nvGrpSpPr>
      <p:grpSpPr>
        <a:xfrm>
          <a:off x="0" y="0"/>
          <a:ext cx="0" cy="0"/>
          <a:chOff x="0" y="0"/>
          <a:chExt cx="0" cy="0"/>
        </a:xfrm>
      </p:grpSpPr>
      <p:sp>
        <p:nvSpPr>
          <p:cNvPr id="50" name="Google Shape;50;p8"/>
          <p:cNvSpPr/>
          <p:nvPr/>
        </p:nvSpPr>
        <p:spPr>
          <a:xfrm flipH="1">
            <a:off x="0" y="4681475"/>
            <a:ext cx="9144000" cy="465900"/>
          </a:xfrm>
          <a:prstGeom prst="rect">
            <a:avLst/>
          </a:prstGeom>
          <a:solidFill>
            <a:schemeClr val="l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51" name="Google Shape;51;p8"/>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8"/>
          <p:cNvSpPr/>
          <p:nvPr/>
        </p:nvSpPr>
        <p:spPr>
          <a:xfrm rot="10800000">
            <a:off x="-4525" y="-11125"/>
            <a:ext cx="3071100" cy="516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53" name="Google Shape;53;p8"/>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4" name="Google Shape;54;p8"/>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pic>
        <p:nvPicPr>
          <p:cNvPr id="55" name="Google Shape;55;p8"/>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56" name="Google Shape;56;p8"/>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a:lnSpc>
                <a:spcPct val="150000"/>
              </a:lnSpc>
              <a:spcBef>
                <a:spcPts val="0"/>
              </a:spcBef>
              <a:spcAft>
                <a:spcPts val="0"/>
              </a:spcAft>
              <a:buClr>
                <a:schemeClr val="dk1"/>
              </a:buClr>
              <a:buSzPts val="1600"/>
              <a:buChar char="●"/>
              <a:defRPr sz="1600">
                <a:solidFill>
                  <a:schemeClr val="dk1"/>
                </a:solidFill>
              </a:defRPr>
            </a:lvl1pPr>
            <a:lvl2pPr indent="-330200" lvl="1" marL="914400">
              <a:lnSpc>
                <a:spcPct val="150000"/>
              </a:lnSpc>
              <a:spcBef>
                <a:spcPts val="1000"/>
              </a:spcBef>
              <a:spcAft>
                <a:spcPts val="0"/>
              </a:spcAft>
              <a:buClr>
                <a:schemeClr val="dk1"/>
              </a:buClr>
              <a:buSzPts val="1600"/>
              <a:buChar char="●"/>
              <a:defRPr>
                <a:solidFill>
                  <a:schemeClr val="dk1"/>
                </a:solidFill>
              </a:defRPr>
            </a:lvl2pPr>
            <a:lvl3pPr indent="-330200" lvl="2" marL="1371600">
              <a:lnSpc>
                <a:spcPct val="150000"/>
              </a:lnSpc>
              <a:spcBef>
                <a:spcPts val="1000"/>
              </a:spcBef>
              <a:spcAft>
                <a:spcPts val="0"/>
              </a:spcAft>
              <a:buClr>
                <a:schemeClr val="dk1"/>
              </a:buClr>
              <a:buSzPts val="1600"/>
              <a:buChar char="●"/>
              <a:defRPr>
                <a:solidFill>
                  <a:schemeClr val="dk1"/>
                </a:solidFill>
              </a:defRPr>
            </a:lvl3pPr>
            <a:lvl4pPr indent="-330200" lvl="3" marL="1828800">
              <a:lnSpc>
                <a:spcPct val="150000"/>
              </a:lnSpc>
              <a:spcBef>
                <a:spcPts val="1000"/>
              </a:spcBef>
              <a:spcAft>
                <a:spcPts val="0"/>
              </a:spcAft>
              <a:buClr>
                <a:schemeClr val="dk1"/>
              </a:buClr>
              <a:buSzPts val="1600"/>
              <a:buChar char="●"/>
              <a:defRPr>
                <a:solidFill>
                  <a:schemeClr val="dk1"/>
                </a:solidFill>
              </a:defRPr>
            </a:lvl4pPr>
            <a:lvl5pPr indent="-330200" lvl="4" marL="2286000">
              <a:lnSpc>
                <a:spcPct val="150000"/>
              </a:lnSpc>
              <a:spcBef>
                <a:spcPts val="1000"/>
              </a:spcBef>
              <a:spcAft>
                <a:spcPts val="0"/>
              </a:spcAft>
              <a:buClr>
                <a:schemeClr val="dk1"/>
              </a:buClr>
              <a:buSzPts val="1600"/>
              <a:buChar char="●"/>
              <a:defRPr>
                <a:solidFill>
                  <a:schemeClr val="dk1"/>
                </a:solidFill>
              </a:defRPr>
            </a:lvl5pPr>
            <a:lvl6pPr indent="-330200" lvl="5" marL="2743200">
              <a:lnSpc>
                <a:spcPct val="150000"/>
              </a:lnSpc>
              <a:spcBef>
                <a:spcPts val="1000"/>
              </a:spcBef>
              <a:spcAft>
                <a:spcPts val="0"/>
              </a:spcAft>
              <a:buClr>
                <a:schemeClr val="dk1"/>
              </a:buClr>
              <a:buSzPts val="1600"/>
              <a:buChar char="●"/>
              <a:defRPr>
                <a:solidFill>
                  <a:schemeClr val="dk1"/>
                </a:solidFill>
              </a:defRPr>
            </a:lvl6pPr>
            <a:lvl7pPr indent="-330200" lvl="6" marL="3200400">
              <a:lnSpc>
                <a:spcPct val="150000"/>
              </a:lnSpc>
              <a:spcBef>
                <a:spcPts val="1000"/>
              </a:spcBef>
              <a:spcAft>
                <a:spcPts val="0"/>
              </a:spcAft>
              <a:buClr>
                <a:schemeClr val="dk1"/>
              </a:buClr>
              <a:buSzPts val="1600"/>
              <a:buChar char="●"/>
              <a:defRPr>
                <a:solidFill>
                  <a:schemeClr val="dk1"/>
                </a:solidFill>
              </a:defRPr>
            </a:lvl7pPr>
            <a:lvl8pPr indent="-330200" lvl="7" marL="3657600">
              <a:lnSpc>
                <a:spcPct val="150000"/>
              </a:lnSpc>
              <a:spcBef>
                <a:spcPts val="1000"/>
              </a:spcBef>
              <a:spcAft>
                <a:spcPts val="0"/>
              </a:spcAft>
              <a:buClr>
                <a:schemeClr val="dk1"/>
              </a:buClr>
              <a:buSzPts val="1600"/>
              <a:buChar char="●"/>
              <a:defRPr>
                <a:solidFill>
                  <a:schemeClr val="dk1"/>
                </a:solidFill>
              </a:defRPr>
            </a:lvl8pPr>
            <a:lvl9pPr indent="-330200" lvl="8" marL="4114800">
              <a:lnSpc>
                <a:spcPct val="150000"/>
              </a:lnSpc>
              <a:spcBef>
                <a:spcPts val="1000"/>
              </a:spcBef>
              <a:spcAft>
                <a:spcPts val="1000"/>
              </a:spcAft>
              <a:buClr>
                <a:schemeClr val="dk1"/>
              </a:buClr>
              <a:buSzPts val="1600"/>
              <a:buChar char="●"/>
              <a:defRPr>
                <a:solidFill>
                  <a:schemeClr val="dk1"/>
                </a:solidFill>
              </a:defRPr>
            </a:lvl9pPr>
          </a:lstStyle>
          <a:p/>
        </p:txBody>
      </p:sp>
      <p:sp>
        <p:nvSpPr>
          <p:cNvPr id="57" name="Google Shape;57;p8"/>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_process">
  <p:cSld name="BIG_NUMBER_2_2_1_1_1_1_1_1_1_1">
    <p:spTree>
      <p:nvGrpSpPr>
        <p:cNvPr id="562" name="Shape 562"/>
        <p:cNvGrpSpPr/>
        <p:nvPr/>
      </p:nvGrpSpPr>
      <p:grpSpPr>
        <a:xfrm>
          <a:off x="0" y="0"/>
          <a:ext cx="0" cy="0"/>
          <a:chOff x="0" y="0"/>
          <a:chExt cx="0" cy="0"/>
        </a:xfrm>
      </p:grpSpPr>
      <p:sp>
        <p:nvSpPr>
          <p:cNvPr id="563" name="Google Shape;563;p71"/>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64" name="Google Shape;564;p71"/>
          <p:cNvSpPr txBox="1"/>
          <p:nvPr>
            <p:ph idx="1" type="subTitle"/>
          </p:nvPr>
        </p:nvSpPr>
        <p:spPr>
          <a:xfrm>
            <a:off x="4732950" y="1744200"/>
            <a:ext cx="1828800" cy="1828800"/>
          </a:xfrm>
          <a:prstGeom prst="rect">
            <a:avLst/>
          </a:prstGeom>
          <a:solidFill>
            <a:schemeClr val="accent3"/>
          </a:solidFill>
        </p:spPr>
        <p:txBody>
          <a:bodyPr anchorCtr="0" anchor="t" bIns="822950" lIns="137150" spcFirstLastPara="1" rIns="182875" wrap="square" tIns="274300">
            <a:noAutofit/>
          </a:bodyPr>
          <a:lstStyle>
            <a:lvl1pPr lvl="0">
              <a:lnSpc>
                <a:spcPct val="100000"/>
              </a:lnSpc>
              <a:spcBef>
                <a:spcPts val="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1pPr>
            <a:lvl2pPr lvl="1">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2pPr>
            <a:lvl3pPr lvl="2">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3pPr>
            <a:lvl4pPr lvl="3">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4pPr>
            <a:lvl5pPr lvl="4">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5pPr>
            <a:lvl6pPr lvl="5">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6pPr>
            <a:lvl7pPr lvl="6">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7pPr>
            <a:lvl8pPr lvl="7">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8pPr>
            <a:lvl9pPr lvl="8">
              <a:lnSpc>
                <a:spcPct val="100000"/>
              </a:lnSpc>
              <a:spcBef>
                <a:spcPts val="1000"/>
              </a:spcBef>
              <a:spcAft>
                <a:spcPts val="1000"/>
              </a:spcAft>
              <a:buClr>
                <a:schemeClr val="lt1"/>
              </a:buClr>
              <a:buSzPts val="1600"/>
              <a:buFont typeface="Inter Black"/>
              <a:buNone/>
              <a:defRPr>
                <a:solidFill>
                  <a:schemeClr val="lt1"/>
                </a:solidFill>
                <a:latin typeface="Inter Black"/>
                <a:ea typeface="Inter Black"/>
                <a:cs typeface="Inter Black"/>
                <a:sym typeface="Inter Black"/>
              </a:defRPr>
            </a:lvl9pPr>
          </a:lstStyle>
          <a:p/>
        </p:txBody>
      </p:sp>
      <p:sp>
        <p:nvSpPr>
          <p:cNvPr id="565" name="Google Shape;565;p71"/>
          <p:cNvSpPr txBox="1"/>
          <p:nvPr>
            <p:ph idx="2" type="subTitle"/>
          </p:nvPr>
        </p:nvSpPr>
        <p:spPr>
          <a:xfrm>
            <a:off x="6883524" y="1744200"/>
            <a:ext cx="1828800" cy="1828800"/>
          </a:xfrm>
          <a:prstGeom prst="rect">
            <a:avLst/>
          </a:prstGeom>
          <a:solidFill>
            <a:schemeClr val="accent5"/>
          </a:solidFill>
        </p:spPr>
        <p:txBody>
          <a:bodyPr anchorCtr="0" anchor="t" bIns="822950" lIns="137150" spcFirstLastPara="1" rIns="182875" wrap="square" tIns="274300">
            <a:noAutofit/>
          </a:bodyPr>
          <a:lstStyle>
            <a:lvl1pPr lvl="0">
              <a:lnSpc>
                <a:spcPct val="100000"/>
              </a:lnSpc>
              <a:spcBef>
                <a:spcPts val="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1pPr>
            <a:lvl2pPr lvl="1">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2pPr>
            <a:lvl3pPr lvl="2">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3pPr>
            <a:lvl4pPr lvl="3">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4pPr>
            <a:lvl5pPr lvl="4">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5pPr>
            <a:lvl6pPr lvl="5">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6pPr>
            <a:lvl7pPr lvl="6">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7pPr>
            <a:lvl8pPr lvl="7">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8pPr>
            <a:lvl9pPr lvl="8">
              <a:lnSpc>
                <a:spcPct val="100000"/>
              </a:lnSpc>
              <a:spcBef>
                <a:spcPts val="1000"/>
              </a:spcBef>
              <a:spcAft>
                <a:spcPts val="1000"/>
              </a:spcAft>
              <a:buClr>
                <a:schemeClr val="lt1"/>
              </a:buClr>
              <a:buSzPts val="1600"/>
              <a:buFont typeface="Inter Black"/>
              <a:buNone/>
              <a:defRPr>
                <a:solidFill>
                  <a:schemeClr val="lt1"/>
                </a:solidFill>
                <a:latin typeface="Inter Black"/>
                <a:ea typeface="Inter Black"/>
                <a:cs typeface="Inter Black"/>
                <a:sym typeface="Inter Black"/>
              </a:defRPr>
            </a:lvl9pPr>
          </a:lstStyle>
          <a:p/>
        </p:txBody>
      </p:sp>
      <p:sp>
        <p:nvSpPr>
          <p:cNvPr id="566" name="Google Shape;566;p71"/>
          <p:cNvSpPr txBox="1"/>
          <p:nvPr>
            <p:ph idx="3" type="subTitle"/>
          </p:nvPr>
        </p:nvSpPr>
        <p:spPr>
          <a:xfrm>
            <a:off x="2582375" y="1744200"/>
            <a:ext cx="1828800" cy="1828800"/>
          </a:xfrm>
          <a:prstGeom prst="rect">
            <a:avLst/>
          </a:prstGeom>
          <a:solidFill>
            <a:schemeClr val="accent2"/>
          </a:solidFill>
        </p:spPr>
        <p:txBody>
          <a:bodyPr anchorCtr="0" anchor="t" bIns="822950" lIns="137150" spcFirstLastPara="1" rIns="182875" wrap="square" tIns="274300">
            <a:noAutofit/>
          </a:bodyPr>
          <a:lstStyle>
            <a:lvl1pPr lvl="0">
              <a:lnSpc>
                <a:spcPct val="100000"/>
              </a:lnSpc>
              <a:spcBef>
                <a:spcPts val="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1pPr>
            <a:lvl2pPr lvl="1">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2pPr>
            <a:lvl3pPr lvl="2">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3pPr>
            <a:lvl4pPr lvl="3">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4pPr>
            <a:lvl5pPr lvl="4">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5pPr>
            <a:lvl6pPr lvl="5">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6pPr>
            <a:lvl7pPr lvl="6">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7pPr>
            <a:lvl8pPr lvl="7">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8pPr>
            <a:lvl9pPr lvl="8">
              <a:lnSpc>
                <a:spcPct val="100000"/>
              </a:lnSpc>
              <a:spcBef>
                <a:spcPts val="1000"/>
              </a:spcBef>
              <a:spcAft>
                <a:spcPts val="1000"/>
              </a:spcAft>
              <a:buClr>
                <a:schemeClr val="lt1"/>
              </a:buClr>
              <a:buSzPts val="1600"/>
              <a:buFont typeface="Inter Black"/>
              <a:buNone/>
              <a:defRPr>
                <a:solidFill>
                  <a:schemeClr val="lt1"/>
                </a:solidFill>
                <a:latin typeface="Inter Black"/>
                <a:ea typeface="Inter Black"/>
                <a:cs typeface="Inter Black"/>
                <a:sym typeface="Inter Black"/>
              </a:defRPr>
            </a:lvl9pPr>
          </a:lstStyle>
          <a:p/>
        </p:txBody>
      </p:sp>
      <p:sp>
        <p:nvSpPr>
          <p:cNvPr id="567" name="Google Shape;567;p71"/>
          <p:cNvSpPr txBox="1"/>
          <p:nvPr>
            <p:ph idx="4" type="subTitle"/>
          </p:nvPr>
        </p:nvSpPr>
        <p:spPr>
          <a:xfrm>
            <a:off x="431800" y="1744200"/>
            <a:ext cx="1828800" cy="1828800"/>
          </a:xfrm>
          <a:prstGeom prst="rect">
            <a:avLst/>
          </a:prstGeom>
          <a:solidFill>
            <a:schemeClr val="accent1"/>
          </a:solidFill>
        </p:spPr>
        <p:txBody>
          <a:bodyPr anchorCtr="0" anchor="t" bIns="822950" lIns="137150" spcFirstLastPara="1" rIns="182875" wrap="square" tIns="274300">
            <a:noAutofit/>
          </a:bodyPr>
          <a:lstStyle>
            <a:lvl1pPr lvl="0">
              <a:lnSpc>
                <a:spcPct val="100000"/>
              </a:lnSpc>
              <a:spcBef>
                <a:spcPts val="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1pPr>
            <a:lvl2pPr lvl="1">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2pPr>
            <a:lvl3pPr lvl="2">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3pPr>
            <a:lvl4pPr lvl="3">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4pPr>
            <a:lvl5pPr lvl="4">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5pPr>
            <a:lvl6pPr lvl="5">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6pPr>
            <a:lvl7pPr lvl="6">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7pPr>
            <a:lvl8pPr lvl="7">
              <a:lnSpc>
                <a:spcPct val="100000"/>
              </a:lnSpc>
              <a:spcBef>
                <a:spcPts val="1000"/>
              </a:spcBef>
              <a:spcAft>
                <a:spcPts val="0"/>
              </a:spcAft>
              <a:buClr>
                <a:schemeClr val="lt1"/>
              </a:buClr>
              <a:buSzPts val="1600"/>
              <a:buFont typeface="Inter Black"/>
              <a:buNone/>
              <a:defRPr>
                <a:solidFill>
                  <a:schemeClr val="lt1"/>
                </a:solidFill>
                <a:latin typeface="Inter Black"/>
                <a:ea typeface="Inter Black"/>
                <a:cs typeface="Inter Black"/>
                <a:sym typeface="Inter Black"/>
              </a:defRPr>
            </a:lvl8pPr>
            <a:lvl9pPr lvl="8">
              <a:lnSpc>
                <a:spcPct val="100000"/>
              </a:lnSpc>
              <a:spcBef>
                <a:spcPts val="1000"/>
              </a:spcBef>
              <a:spcAft>
                <a:spcPts val="1000"/>
              </a:spcAft>
              <a:buClr>
                <a:schemeClr val="lt1"/>
              </a:buClr>
              <a:buSzPts val="1600"/>
              <a:buFont typeface="Inter Black"/>
              <a:buNone/>
              <a:defRPr>
                <a:solidFill>
                  <a:schemeClr val="lt1"/>
                </a:solidFill>
                <a:latin typeface="Inter Black"/>
                <a:ea typeface="Inter Black"/>
                <a:cs typeface="Inter Black"/>
                <a:sym typeface="Inter Black"/>
              </a:defRPr>
            </a:lvl9pPr>
          </a:lstStyle>
          <a:p/>
        </p:txBody>
      </p:sp>
      <p:cxnSp>
        <p:nvCxnSpPr>
          <p:cNvPr id="568" name="Google Shape;568;p71"/>
          <p:cNvCxnSpPr>
            <a:stCxn id="567" idx="3"/>
            <a:endCxn id="566" idx="1"/>
          </p:cNvCxnSpPr>
          <p:nvPr/>
        </p:nvCxnSpPr>
        <p:spPr>
          <a:xfrm>
            <a:off x="2260600" y="2658600"/>
            <a:ext cx="321900" cy="0"/>
          </a:xfrm>
          <a:prstGeom prst="straightConnector1">
            <a:avLst/>
          </a:prstGeom>
          <a:noFill/>
          <a:ln cap="flat" cmpd="sng" w="19050">
            <a:solidFill>
              <a:srgbClr val="9E9E9E"/>
            </a:solidFill>
            <a:prstDash val="solid"/>
            <a:round/>
            <a:headEnd len="med" w="med" type="none"/>
            <a:tailEnd len="med" w="med" type="none"/>
          </a:ln>
        </p:spPr>
      </p:cxnSp>
      <p:cxnSp>
        <p:nvCxnSpPr>
          <p:cNvPr id="569" name="Google Shape;569;p71"/>
          <p:cNvCxnSpPr>
            <a:stCxn id="566" idx="3"/>
            <a:endCxn id="564" idx="1"/>
          </p:cNvCxnSpPr>
          <p:nvPr/>
        </p:nvCxnSpPr>
        <p:spPr>
          <a:xfrm>
            <a:off x="4411175" y="2658600"/>
            <a:ext cx="321900" cy="0"/>
          </a:xfrm>
          <a:prstGeom prst="straightConnector1">
            <a:avLst/>
          </a:prstGeom>
          <a:noFill/>
          <a:ln cap="flat" cmpd="sng" w="19050">
            <a:solidFill>
              <a:srgbClr val="9E9E9E"/>
            </a:solidFill>
            <a:prstDash val="solid"/>
            <a:round/>
            <a:headEnd len="med" w="med" type="none"/>
            <a:tailEnd len="med" w="med" type="none"/>
          </a:ln>
        </p:spPr>
      </p:cxnSp>
      <p:cxnSp>
        <p:nvCxnSpPr>
          <p:cNvPr id="570" name="Google Shape;570;p71"/>
          <p:cNvCxnSpPr>
            <a:stCxn id="564" idx="3"/>
            <a:endCxn id="565" idx="1"/>
          </p:cNvCxnSpPr>
          <p:nvPr/>
        </p:nvCxnSpPr>
        <p:spPr>
          <a:xfrm>
            <a:off x="6561750" y="2658600"/>
            <a:ext cx="321900" cy="0"/>
          </a:xfrm>
          <a:prstGeom prst="straightConnector1">
            <a:avLst/>
          </a:prstGeom>
          <a:noFill/>
          <a:ln cap="flat" cmpd="sng" w="19050">
            <a:solidFill>
              <a:srgbClr val="9E9E9E"/>
            </a:solidFill>
            <a:prstDash val="solid"/>
            <a:round/>
            <a:headEnd len="med" w="med" type="none"/>
            <a:tailEnd len="med" w="med" type="none"/>
          </a:ln>
        </p:spPr>
      </p:cxnSp>
      <p:sp>
        <p:nvSpPr>
          <p:cNvPr id="571" name="Google Shape;571;p71"/>
          <p:cNvSpPr txBox="1"/>
          <p:nvPr>
            <p:ph idx="5" type="subTitle"/>
          </p:nvPr>
        </p:nvSpPr>
        <p:spPr>
          <a:xfrm>
            <a:off x="431800" y="2828275"/>
            <a:ext cx="1828800" cy="521100"/>
          </a:xfrm>
          <a:prstGeom prst="rect">
            <a:avLst/>
          </a:prstGeom>
        </p:spPr>
        <p:txBody>
          <a:bodyPr anchorCtr="0" anchor="t" bIns="91425" lIns="137150" spcFirstLastPara="1" rIns="137150" wrap="square" tIns="91425">
            <a:noAutofit/>
          </a:bodyPr>
          <a:lstStyle>
            <a:lvl1pPr lvl="0">
              <a:lnSpc>
                <a:spcPct val="100000"/>
              </a:lnSpc>
              <a:spcBef>
                <a:spcPts val="0"/>
              </a:spcBef>
              <a:spcAft>
                <a:spcPts val="0"/>
              </a:spcAft>
              <a:buClr>
                <a:schemeClr val="lt1"/>
              </a:buClr>
              <a:buSzPts val="1200"/>
              <a:buNone/>
              <a:defRPr sz="1200">
                <a:solidFill>
                  <a:schemeClr val="lt1"/>
                </a:solidFill>
              </a:defRPr>
            </a:lvl1pPr>
            <a:lvl2pPr lvl="1">
              <a:lnSpc>
                <a:spcPct val="100000"/>
              </a:lnSpc>
              <a:spcBef>
                <a:spcPts val="1000"/>
              </a:spcBef>
              <a:spcAft>
                <a:spcPts val="0"/>
              </a:spcAft>
              <a:buClr>
                <a:schemeClr val="lt1"/>
              </a:buClr>
              <a:buSzPts val="1200"/>
              <a:buNone/>
              <a:defRPr sz="1200">
                <a:solidFill>
                  <a:schemeClr val="lt1"/>
                </a:solidFill>
              </a:defRPr>
            </a:lvl2pPr>
            <a:lvl3pPr lvl="2">
              <a:lnSpc>
                <a:spcPct val="100000"/>
              </a:lnSpc>
              <a:spcBef>
                <a:spcPts val="1000"/>
              </a:spcBef>
              <a:spcAft>
                <a:spcPts val="0"/>
              </a:spcAft>
              <a:buClr>
                <a:schemeClr val="lt1"/>
              </a:buClr>
              <a:buSzPts val="1200"/>
              <a:buNone/>
              <a:defRPr sz="1200">
                <a:solidFill>
                  <a:schemeClr val="lt1"/>
                </a:solidFill>
              </a:defRPr>
            </a:lvl3pPr>
            <a:lvl4pPr lvl="3">
              <a:lnSpc>
                <a:spcPct val="100000"/>
              </a:lnSpc>
              <a:spcBef>
                <a:spcPts val="1000"/>
              </a:spcBef>
              <a:spcAft>
                <a:spcPts val="0"/>
              </a:spcAft>
              <a:buClr>
                <a:schemeClr val="lt1"/>
              </a:buClr>
              <a:buSzPts val="1200"/>
              <a:buNone/>
              <a:defRPr sz="1200">
                <a:solidFill>
                  <a:schemeClr val="lt1"/>
                </a:solidFill>
              </a:defRPr>
            </a:lvl4pPr>
            <a:lvl5pPr lvl="4">
              <a:lnSpc>
                <a:spcPct val="100000"/>
              </a:lnSpc>
              <a:spcBef>
                <a:spcPts val="1000"/>
              </a:spcBef>
              <a:spcAft>
                <a:spcPts val="0"/>
              </a:spcAft>
              <a:buClr>
                <a:schemeClr val="lt1"/>
              </a:buClr>
              <a:buSzPts val="1200"/>
              <a:buNone/>
              <a:defRPr sz="1200">
                <a:solidFill>
                  <a:schemeClr val="lt1"/>
                </a:solidFill>
              </a:defRPr>
            </a:lvl5pPr>
            <a:lvl6pPr lvl="5">
              <a:lnSpc>
                <a:spcPct val="100000"/>
              </a:lnSpc>
              <a:spcBef>
                <a:spcPts val="1000"/>
              </a:spcBef>
              <a:spcAft>
                <a:spcPts val="0"/>
              </a:spcAft>
              <a:buClr>
                <a:schemeClr val="lt1"/>
              </a:buClr>
              <a:buSzPts val="1200"/>
              <a:buNone/>
              <a:defRPr sz="1200">
                <a:solidFill>
                  <a:schemeClr val="lt1"/>
                </a:solidFill>
              </a:defRPr>
            </a:lvl6pPr>
            <a:lvl7pPr lvl="6">
              <a:lnSpc>
                <a:spcPct val="100000"/>
              </a:lnSpc>
              <a:spcBef>
                <a:spcPts val="1000"/>
              </a:spcBef>
              <a:spcAft>
                <a:spcPts val="0"/>
              </a:spcAft>
              <a:buClr>
                <a:schemeClr val="lt1"/>
              </a:buClr>
              <a:buSzPts val="1200"/>
              <a:buNone/>
              <a:defRPr sz="1200">
                <a:solidFill>
                  <a:schemeClr val="lt1"/>
                </a:solidFill>
              </a:defRPr>
            </a:lvl7pPr>
            <a:lvl8pPr lvl="7">
              <a:lnSpc>
                <a:spcPct val="100000"/>
              </a:lnSpc>
              <a:spcBef>
                <a:spcPts val="1000"/>
              </a:spcBef>
              <a:spcAft>
                <a:spcPts val="0"/>
              </a:spcAft>
              <a:buClr>
                <a:schemeClr val="lt1"/>
              </a:buClr>
              <a:buSzPts val="1200"/>
              <a:buNone/>
              <a:defRPr sz="1200">
                <a:solidFill>
                  <a:schemeClr val="lt1"/>
                </a:solidFill>
              </a:defRPr>
            </a:lvl8pPr>
            <a:lvl9pPr lvl="8">
              <a:lnSpc>
                <a:spcPct val="100000"/>
              </a:lnSpc>
              <a:spcBef>
                <a:spcPts val="1000"/>
              </a:spcBef>
              <a:spcAft>
                <a:spcPts val="1000"/>
              </a:spcAft>
              <a:buClr>
                <a:schemeClr val="lt1"/>
              </a:buClr>
              <a:buSzPts val="1200"/>
              <a:buNone/>
              <a:defRPr sz="1200">
                <a:solidFill>
                  <a:schemeClr val="lt1"/>
                </a:solidFill>
              </a:defRPr>
            </a:lvl9pPr>
          </a:lstStyle>
          <a:p/>
        </p:txBody>
      </p:sp>
      <p:sp>
        <p:nvSpPr>
          <p:cNvPr id="572" name="Google Shape;572;p71"/>
          <p:cNvSpPr txBox="1"/>
          <p:nvPr>
            <p:ph idx="6" type="subTitle"/>
          </p:nvPr>
        </p:nvSpPr>
        <p:spPr>
          <a:xfrm>
            <a:off x="2582375" y="2828275"/>
            <a:ext cx="1828800" cy="521100"/>
          </a:xfrm>
          <a:prstGeom prst="rect">
            <a:avLst/>
          </a:prstGeom>
        </p:spPr>
        <p:txBody>
          <a:bodyPr anchorCtr="0" anchor="t" bIns="91425" lIns="137150" spcFirstLastPara="1" rIns="137150" wrap="square" tIns="91425">
            <a:noAutofit/>
          </a:bodyPr>
          <a:lstStyle>
            <a:lvl1pPr lvl="0">
              <a:lnSpc>
                <a:spcPct val="100000"/>
              </a:lnSpc>
              <a:spcBef>
                <a:spcPts val="0"/>
              </a:spcBef>
              <a:spcAft>
                <a:spcPts val="0"/>
              </a:spcAft>
              <a:buClr>
                <a:schemeClr val="lt1"/>
              </a:buClr>
              <a:buSzPts val="1200"/>
              <a:buNone/>
              <a:defRPr sz="1200">
                <a:solidFill>
                  <a:schemeClr val="lt1"/>
                </a:solidFill>
              </a:defRPr>
            </a:lvl1pPr>
            <a:lvl2pPr lvl="1">
              <a:lnSpc>
                <a:spcPct val="100000"/>
              </a:lnSpc>
              <a:spcBef>
                <a:spcPts val="1000"/>
              </a:spcBef>
              <a:spcAft>
                <a:spcPts val="0"/>
              </a:spcAft>
              <a:buClr>
                <a:schemeClr val="lt1"/>
              </a:buClr>
              <a:buSzPts val="1200"/>
              <a:buNone/>
              <a:defRPr sz="1200">
                <a:solidFill>
                  <a:schemeClr val="lt1"/>
                </a:solidFill>
              </a:defRPr>
            </a:lvl2pPr>
            <a:lvl3pPr lvl="2">
              <a:lnSpc>
                <a:spcPct val="100000"/>
              </a:lnSpc>
              <a:spcBef>
                <a:spcPts val="1000"/>
              </a:spcBef>
              <a:spcAft>
                <a:spcPts val="0"/>
              </a:spcAft>
              <a:buClr>
                <a:schemeClr val="lt1"/>
              </a:buClr>
              <a:buSzPts val="1200"/>
              <a:buNone/>
              <a:defRPr sz="1200">
                <a:solidFill>
                  <a:schemeClr val="lt1"/>
                </a:solidFill>
              </a:defRPr>
            </a:lvl3pPr>
            <a:lvl4pPr lvl="3">
              <a:lnSpc>
                <a:spcPct val="100000"/>
              </a:lnSpc>
              <a:spcBef>
                <a:spcPts val="1000"/>
              </a:spcBef>
              <a:spcAft>
                <a:spcPts val="0"/>
              </a:spcAft>
              <a:buClr>
                <a:schemeClr val="lt1"/>
              </a:buClr>
              <a:buSzPts val="1200"/>
              <a:buNone/>
              <a:defRPr sz="1200">
                <a:solidFill>
                  <a:schemeClr val="lt1"/>
                </a:solidFill>
              </a:defRPr>
            </a:lvl4pPr>
            <a:lvl5pPr lvl="4">
              <a:lnSpc>
                <a:spcPct val="100000"/>
              </a:lnSpc>
              <a:spcBef>
                <a:spcPts val="1000"/>
              </a:spcBef>
              <a:spcAft>
                <a:spcPts val="0"/>
              </a:spcAft>
              <a:buClr>
                <a:schemeClr val="lt1"/>
              </a:buClr>
              <a:buSzPts val="1200"/>
              <a:buNone/>
              <a:defRPr sz="1200">
                <a:solidFill>
                  <a:schemeClr val="lt1"/>
                </a:solidFill>
              </a:defRPr>
            </a:lvl5pPr>
            <a:lvl6pPr lvl="5">
              <a:lnSpc>
                <a:spcPct val="100000"/>
              </a:lnSpc>
              <a:spcBef>
                <a:spcPts val="1000"/>
              </a:spcBef>
              <a:spcAft>
                <a:spcPts val="0"/>
              </a:spcAft>
              <a:buClr>
                <a:schemeClr val="lt1"/>
              </a:buClr>
              <a:buSzPts val="1200"/>
              <a:buNone/>
              <a:defRPr sz="1200">
                <a:solidFill>
                  <a:schemeClr val="lt1"/>
                </a:solidFill>
              </a:defRPr>
            </a:lvl6pPr>
            <a:lvl7pPr lvl="6">
              <a:lnSpc>
                <a:spcPct val="100000"/>
              </a:lnSpc>
              <a:spcBef>
                <a:spcPts val="1000"/>
              </a:spcBef>
              <a:spcAft>
                <a:spcPts val="0"/>
              </a:spcAft>
              <a:buClr>
                <a:schemeClr val="lt1"/>
              </a:buClr>
              <a:buSzPts val="1200"/>
              <a:buNone/>
              <a:defRPr sz="1200">
                <a:solidFill>
                  <a:schemeClr val="lt1"/>
                </a:solidFill>
              </a:defRPr>
            </a:lvl7pPr>
            <a:lvl8pPr lvl="7">
              <a:lnSpc>
                <a:spcPct val="100000"/>
              </a:lnSpc>
              <a:spcBef>
                <a:spcPts val="1000"/>
              </a:spcBef>
              <a:spcAft>
                <a:spcPts val="0"/>
              </a:spcAft>
              <a:buClr>
                <a:schemeClr val="lt1"/>
              </a:buClr>
              <a:buSzPts val="1200"/>
              <a:buNone/>
              <a:defRPr sz="1200">
                <a:solidFill>
                  <a:schemeClr val="lt1"/>
                </a:solidFill>
              </a:defRPr>
            </a:lvl8pPr>
            <a:lvl9pPr lvl="8">
              <a:lnSpc>
                <a:spcPct val="100000"/>
              </a:lnSpc>
              <a:spcBef>
                <a:spcPts val="1000"/>
              </a:spcBef>
              <a:spcAft>
                <a:spcPts val="1000"/>
              </a:spcAft>
              <a:buClr>
                <a:schemeClr val="lt1"/>
              </a:buClr>
              <a:buSzPts val="1200"/>
              <a:buNone/>
              <a:defRPr sz="1200">
                <a:solidFill>
                  <a:schemeClr val="lt1"/>
                </a:solidFill>
              </a:defRPr>
            </a:lvl9pPr>
          </a:lstStyle>
          <a:p/>
        </p:txBody>
      </p:sp>
      <p:sp>
        <p:nvSpPr>
          <p:cNvPr id="573" name="Google Shape;573;p71"/>
          <p:cNvSpPr txBox="1"/>
          <p:nvPr>
            <p:ph idx="7" type="subTitle"/>
          </p:nvPr>
        </p:nvSpPr>
        <p:spPr>
          <a:xfrm>
            <a:off x="6883524" y="2828275"/>
            <a:ext cx="1874400" cy="521100"/>
          </a:xfrm>
          <a:prstGeom prst="rect">
            <a:avLst/>
          </a:prstGeom>
        </p:spPr>
        <p:txBody>
          <a:bodyPr anchorCtr="0" anchor="t" bIns="91425" lIns="137150" spcFirstLastPara="1" rIns="137150" wrap="square" tIns="91425">
            <a:noAutofit/>
          </a:bodyPr>
          <a:lstStyle>
            <a:lvl1pPr lvl="0">
              <a:lnSpc>
                <a:spcPct val="100000"/>
              </a:lnSpc>
              <a:spcBef>
                <a:spcPts val="0"/>
              </a:spcBef>
              <a:spcAft>
                <a:spcPts val="0"/>
              </a:spcAft>
              <a:buClr>
                <a:schemeClr val="lt1"/>
              </a:buClr>
              <a:buSzPts val="1200"/>
              <a:buNone/>
              <a:defRPr sz="1200">
                <a:solidFill>
                  <a:schemeClr val="lt1"/>
                </a:solidFill>
              </a:defRPr>
            </a:lvl1pPr>
            <a:lvl2pPr lvl="1">
              <a:lnSpc>
                <a:spcPct val="100000"/>
              </a:lnSpc>
              <a:spcBef>
                <a:spcPts val="1000"/>
              </a:spcBef>
              <a:spcAft>
                <a:spcPts val="0"/>
              </a:spcAft>
              <a:buClr>
                <a:schemeClr val="lt1"/>
              </a:buClr>
              <a:buSzPts val="1200"/>
              <a:buNone/>
              <a:defRPr sz="1200">
                <a:solidFill>
                  <a:schemeClr val="lt1"/>
                </a:solidFill>
              </a:defRPr>
            </a:lvl2pPr>
            <a:lvl3pPr lvl="2">
              <a:lnSpc>
                <a:spcPct val="100000"/>
              </a:lnSpc>
              <a:spcBef>
                <a:spcPts val="1000"/>
              </a:spcBef>
              <a:spcAft>
                <a:spcPts val="0"/>
              </a:spcAft>
              <a:buClr>
                <a:schemeClr val="lt1"/>
              </a:buClr>
              <a:buSzPts val="1200"/>
              <a:buNone/>
              <a:defRPr sz="1200">
                <a:solidFill>
                  <a:schemeClr val="lt1"/>
                </a:solidFill>
              </a:defRPr>
            </a:lvl3pPr>
            <a:lvl4pPr lvl="3">
              <a:lnSpc>
                <a:spcPct val="100000"/>
              </a:lnSpc>
              <a:spcBef>
                <a:spcPts val="1000"/>
              </a:spcBef>
              <a:spcAft>
                <a:spcPts val="0"/>
              </a:spcAft>
              <a:buClr>
                <a:schemeClr val="lt1"/>
              </a:buClr>
              <a:buSzPts val="1200"/>
              <a:buNone/>
              <a:defRPr sz="1200">
                <a:solidFill>
                  <a:schemeClr val="lt1"/>
                </a:solidFill>
              </a:defRPr>
            </a:lvl4pPr>
            <a:lvl5pPr lvl="4">
              <a:lnSpc>
                <a:spcPct val="100000"/>
              </a:lnSpc>
              <a:spcBef>
                <a:spcPts val="1000"/>
              </a:spcBef>
              <a:spcAft>
                <a:spcPts val="0"/>
              </a:spcAft>
              <a:buClr>
                <a:schemeClr val="lt1"/>
              </a:buClr>
              <a:buSzPts val="1200"/>
              <a:buNone/>
              <a:defRPr sz="1200">
                <a:solidFill>
                  <a:schemeClr val="lt1"/>
                </a:solidFill>
              </a:defRPr>
            </a:lvl5pPr>
            <a:lvl6pPr lvl="5">
              <a:lnSpc>
                <a:spcPct val="100000"/>
              </a:lnSpc>
              <a:spcBef>
                <a:spcPts val="1000"/>
              </a:spcBef>
              <a:spcAft>
                <a:spcPts val="0"/>
              </a:spcAft>
              <a:buClr>
                <a:schemeClr val="lt1"/>
              </a:buClr>
              <a:buSzPts val="1200"/>
              <a:buNone/>
              <a:defRPr sz="1200">
                <a:solidFill>
                  <a:schemeClr val="lt1"/>
                </a:solidFill>
              </a:defRPr>
            </a:lvl6pPr>
            <a:lvl7pPr lvl="6">
              <a:lnSpc>
                <a:spcPct val="100000"/>
              </a:lnSpc>
              <a:spcBef>
                <a:spcPts val="1000"/>
              </a:spcBef>
              <a:spcAft>
                <a:spcPts val="0"/>
              </a:spcAft>
              <a:buClr>
                <a:schemeClr val="lt1"/>
              </a:buClr>
              <a:buSzPts val="1200"/>
              <a:buNone/>
              <a:defRPr sz="1200">
                <a:solidFill>
                  <a:schemeClr val="lt1"/>
                </a:solidFill>
              </a:defRPr>
            </a:lvl7pPr>
            <a:lvl8pPr lvl="7">
              <a:lnSpc>
                <a:spcPct val="100000"/>
              </a:lnSpc>
              <a:spcBef>
                <a:spcPts val="1000"/>
              </a:spcBef>
              <a:spcAft>
                <a:spcPts val="0"/>
              </a:spcAft>
              <a:buClr>
                <a:schemeClr val="lt1"/>
              </a:buClr>
              <a:buSzPts val="1200"/>
              <a:buNone/>
              <a:defRPr sz="1200">
                <a:solidFill>
                  <a:schemeClr val="lt1"/>
                </a:solidFill>
              </a:defRPr>
            </a:lvl8pPr>
            <a:lvl9pPr lvl="8">
              <a:lnSpc>
                <a:spcPct val="100000"/>
              </a:lnSpc>
              <a:spcBef>
                <a:spcPts val="1000"/>
              </a:spcBef>
              <a:spcAft>
                <a:spcPts val="1000"/>
              </a:spcAft>
              <a:buClr>
                <a:schemeClr val="lt1"/>
              </a:buClr>
              <a:buSzPts val="1200"/>
              <a:buNone/>
              <a:defRPr sz="1200">
                <a:solidFill>
                  <a:schemeClr val="lt1"/>
                </a:solidFill>
              </a:defRPr>
            </a:lvl9pPr>
          </a:lstStyle>
          <a:p/>
        </p:txBody>
      </p:sp>
      <p:sp>
        <p:nvSpPr>
          <p:cNvPr id="574" name="Google Shape;574;p71"/>
          <p:cNvSpPr txBox="1"/>
          <p:nvPr>
            <p:ph idx="8" type="subTitle"/>
          </p:nvPr>
        </p:nvSpPr>
        <p:spPr>
          <a:xfrm>
            <a:off x="4732950" y="2828275"/>
            <a:ext cx="1828800" cy="521100"/>
          </a:xfrm>
          <a:prstGeom prst="rect">
            <a:avLst/>
          </a:prstGeom>
        </p:spPr>
        <p:txBody>
          <a:bodyPr anchorCtr="0" anchor="t" bIns="91425" lIns="137150" spcFirstLastPara="1" rIns="137150" wrap="square" tIns="91425">
            <a:noAutofit/>
          </a:bodyPr>
          <a:lstStyle>
            <a:lvl1pPr lvl="0">
              <a:lnSpc>
                <a:spcPct val="100000"/>
              </a:lnSpc>
              <a:spcBef>
                <a:spcPts val="0"/>
              </a:spcBef>
              <a:spcAft>
                <a:spcPts val="0"/>
              </a:spcAft>
              <a:buClr>
                <a:schemeClr val="lt1"/>
              </a:buClr>
              <a:buSzPts val="1200"/>
              <a:buNone/>
              <a:defRPr sz="1200">
                <a:solidFill>
                  <a:schemeClr val="lt1"/>
                </a:solidFill>
              </a:defRPr>
            </a:lvl1pPr>
            <a:lvl2pPr lvl="1">
              <a:lnSpc>
                <a:spcPct val="100000"/>
              </a:lnSpc>
              <a:spcBef>
                <a:spcPts val="1000"/>
              </a:spcBef>
              <a:spcAft>
                <a:spcPts val="0"/>
              </a:spcAft>
              <a:buClr>
                <a:schemeClr val="lt1"/>
              </a:buClr>
              <a:buSzPts val="1200"/>
              <a:buNone/>
              <a:defRPr sz="1200">
                <a:solidFill>
                  <a:schemeClr val="lt1"/>
                </a:solidFill>
              </a:defRPr>
            </a:lvl2pPr>
            <a:lvl3pPr lvl="2">
              <a:lnSpc>
                <a:spcPct val="100000"/>
              </a:lnSpc>
              <a:spcBef>
                <a:spcPts val="1000"/>
              </a:spcBef>
              <a:spcAft>
                <a:spcPts val="0"/>
              </a:spcAft>
              <a:buClr>
                <a:schemeClr val="lt1"/>
              </a:buClr>
              <a:buSzPts val="1200"/>
              <a:buNone/>
              <a:defRPr sz="1200">
                <a:solidFill>
                  <a:schemeClr val="lt1"/>
                </a:solidFill>
              </a:defRPr>
            </a:lvl3pPr>
            <a:lvl4pPr lvl="3">
              <a:lnSpc>
                <a:spcPct val="100000"/>
              </a:lnSpc>
              <a:spcBef>
                <a:spcPts val="1000"/>
              </a:spcBef>
              <a:spcAft>
                <a:spcPts val="0"/>
              </a:spcAft>
              <a:buClr>
                <a:schemeClr val="lt1"/>
              </a:buClr>
              <a:buSzPts val="1200"/>
              <a:buNone/>
              <a:defRPr sz="1200">
                <a:solidFill>
                  <a:schemeClr val="lt1"/>
                </a:solidFill>
              </a:defRPr>
            </a:lvl4pPr>
            <a:lvl5pPr lvl="4">
              <a:lnSpc>
                <a:spcPct val="100000"/>
              </a:lnSpc>
              <a:spcBef>
                <a:spcPts val="1000"/>
              </a:spcBef>
              <a:spcAft>
                <a:spcPts val="0"/>
              </a:spcAft>
              <a:buClr>
                <a:schemeClr val="lt1"/>
              </a:buClr>
              <a:buSzPts val="1200"/>
              <a:buNone/>
              <a:defRPr sz="1200">
                <a:solidFill>
                  <a:schemeClr val="lt1"/>
                </a:solidFill>
              </a:defRPr>
            </a:lvl5pPr>
            <a:lvl6pPr lvl="5">
              <a:lnSpc>
                <a:spcPct val="100000"/>
              </a:lnSpc>
              <a:spcBef>
                <a:spcPts val="1000"/>
              </a:spcBef>
              <a:spcAft>
                <a:spcPts val="0"/>
              </a:spcAft>
              <a:buClr>
                <a:schemeClr val="lt1"/>
              </a:buClr>
              <a:buSzPts val="1200"/>
              <a:buNone/>
              <a:defRPr sz="1200">
                <a:solidFill>
                  <a:schemeClr val="lt1"/>
                </a:solidFill>
              </a:defRPr>
            </a:lvl6pPr>
            <a:lvl7pPr lvl="6">
              <a:lnSpc>
                <a:spcPct val="100000"/>
              </a:lnSpc>
              <a:spcBef>
                <a:spcPts val="1000"/>
              </a:spcBef>
              <a:spcAft>
                <a:spcPts val="0"/>
              </a:spcAft>
              <a:buClr>
                <a:schemeClr val="lt1"/>
              </a:buClr>
              <a:buSzPts val="1200"/>
              <a:buNone/>
              <a:defRPr sz="1200">
                <a:solidFill>
                  <a:schemeClr val="lt1"/>
                </a:solidFill>
              </a:defRPr>
            </a:lvl7pPr>
            <a:lvl8pPr lvl="7">
              <a:lnSpc>
                <a:spcPct val="100000"/>
              </a:lnSpc>
              <a:spcBef>
                <a:spcPts val="1000"/>
              </a:spcBef>
              <a:spcAft>
                <a:spcPts val="0"/>
              </a:spcAft>
              <a:buClr>
                <a:schemeClr val="lt1"/>
              </a:buClr>
              <a:buSzPts val="1200"/>
              <a:buNone/>
              <a:defRPr sz="1200">
                <a:solidFill>
                  <a:schemeClr val="lt1"/>
                </a:solidFill>
              </a:defRPr>
            </a:lvl8pPr>
            <a:lvl9pPr lvl="8">
              <a:lnSpc>
                <a:spcPct val="100000"/>
              </a:lnSpc>
              <a:spcBef>
                <a:spcPts val="1000"/>
              </a:spcBef>
              <a:spcAft>
                <a:spcPts val="1000"/>
              </a:spcAft>
              <a:buClr>
                <a:schemeClr val="lt1"/>
              </a:buClr>
              <a:buSzPts val="1200"/>
              <a:buNone/>
              <a:defRPr sz="1200">
                <a:solidFill>
                  <a:schemeClr val="lt1"/>
                </a:solidFill>
              </a:defRPr>
            </a:lvl9pPr>
          </a:lstStyle>
          <a:p/>
        </p:txBody>
      </p:sp>
      <p:sp>
        <p:nvSpPr>
          <p:cNvPr id="575" name="Google Shape;575;p71"/>
          <p:cNvSpPr txBox="1"/>
          <p:nvPr>
            <p:ph idx="9"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576" name="Google Shape;576;p71"/>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_timeline">
  <p:cSld name="BIG_NUMBER_2_2_1_1_1_1_1">
    <p:spTree>
      <p:nvGrpSpPr>
        <p:cNvPr id="577" name="Shape 577"/>
        <p:cNvGrpSpPr/>
        <p:nvPr/>
      </p:nvGrpSpPr>
      <p:grpSpPr>
        <a:xfrm>
          <a:off x="0" y="0"/>
          <a:ext cx="0" cy="0"/>
          <a:chOff x="0" y="0"/>
          <a:chExt cx="0" cy="0"/>
        </a:xfrm>
      </p:grpSpPr>
      <p:sp>
        <p:nvSpPr>
          <p:cNvPr id="578" name="Google Shape;578;p72"/>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79" name="Google Shape;579;p72"/>
          <p:cNvCxnSpPr/>
          <p:nvPr/>
        </p:nvCxnSpPr>
        <p:spPr>
          <a:xfrm>
            <a:off x="453600" y="2076900"/>
            <a:ext cx="8684400" cy="0"/>
          </a:xfrm>
          <a:prstGeom prst="straightConnector1">
            <a:avLst/>
          </a:prstGeom>
          <a:noFill/>
          <a:ln cap="flat" cmpd="sng" w="19050">
            <a:solidFill>
              <a:srgbClr val="FFC600"/>
            </a:solidFill>
            <a:prstDash val="dot"/>
            <a:round/>
            <a:headEnd len="med" w="med" type="none"/>
            <a:tailEnd len="med" w="med" type="none"/>
          </a:ln>
        </p:spPr>
      </p:cxnSp>
      <p:cxnSp>
        <p:nvCxnSpPr>
          <p:cNvPr id="580" name="Google Shape;580;p72"/>
          <p:cNvCxnSpPr/>
          <p:nvPr/>
        </p:nvCxnSpPr>
        <p:spPr>
          <a:xfrm rot="10800000">
            <a:off x="453600" y="2047800"/>
            <a:ext cx="0" cy="896100"/>
          </a:xfrm>
          <a:prstGeom prst="straightConnector1">
            <a:avLst/>
          </a:prstGeom>
          <a:noFill/>
          <a:ln cap="flat" cmpd="sng" w="9525">
            <a:solidFill>
              <a:srgbClr val="4180FF"/>
            </a:solidFill>
            <a:prstDash val="solid"/>
            <a:round/>
            <a:headEnd len="med" w="med" type="none"/>
            <a:tailEnd len="med" w="med" type="oval"/>
          </a:ln>
        </p:spPr>
      </p:cxnSp>
      <p:cxnSp>
        <p:nvCxnSpPr>
          <p:cNvPr id="581" name="Google Shape;581;p72"/>
          <p:cNvCxnSpPr/>
          <p:nvPr/>
        </p:nvCxnSpPr>
        <p:spPr>
          <a:xfrm rot="10800000">
            <a:off x="2638000" y="2047800"/>
            <a:ext cx="0" cy="896100"/>
          </a:xfrm>
          <a:prstGeom prst="straightConnector1">
            <a:avLst/>
          </a:prstGeom>
          <a:noFill/>
          <a:ln cap="flat" cmpd="sng" w="9525">
            <a:solidFill>
              <a:srgbClr val="4180FF"/>
            </a:solidFill>
            <a:prstDash val="solid"/>
            <a:round/>
            <a:headEnd len="med" w="med" type="none"/>
            <a:tailEnd len="med" w="med" type="oval"/>
          </a:ln>
        </p:spPr>
      </p:cxnSp>
      <p:cxnSp>
        <p:nvCxnSpPr>
          <p:cNvPr id="582" name="Google Shape;582;p72"/>
          <p:cNvCxnSpPr/>
          <p:nvPr/>
        </p:nvCxnSpPr>
        <p:spPr>
          <a:xfrm rot="10800000">
            <a:off x="4844300" y="2047800"/>
            <a:ext cx="0" cy="896100"/>
          </a:xfrm>
          <a:prstGeom prst="straightConnector1">
            <a:avLst/>
          </a:prstGeom>
          <a:noFill/>
          <a:ln cap="flat" cmpd="sng" w="9525">
            <a:solidFill>
              <a:srgbClr val="4180FF"/>
            </a:solidFill>
            <a:prstDash val="solid"/>
            <a:round/>
            <a:headEnd len="med" w="med" type="none"/>
            <a:tailEnd len="med" w="med" type="oval"/>
          </a:ln>
        </p:spPr>
      </p:cxnSp>
      <p:cxnSp>
        <p:nvCxnSpPr>
          <p:cNvPr id="583" name="Google Shape;583;p72"/>
          <p:cNvCxnSpPr/>
          <p:nvPr/>
        </p:nvCxnSpPr>
        <p:spPr>
          <a:xfrm rot="10800000">
            <a:off x="7050575" y="2047800"/>
            <a:ext cx="0" cy="896100"/>
          </a:xfrm>
          <a:prstGeom prst="straightConnector1">
            <a:avLst/>
          </a:prstGeom>
          <a:noFill/>
          <a:ln cap="flat" cmpd="sng" w="9525">
            <a:solidFill>
              <a:srgbClr val="4180FF"/>
            </a:solidFill>
            <a:prstDash val="solid"/>
            <a:round/>
            <a:headEnd len="med" w="med" type="none"/>
            <a:tailEnd len="med" w="med" type="oval"/>
          </a:ln>
        </p:spPr>
      </p:cxnSp>
      <p:sp>
        <p:nvSpPr>
          <p:cNvPr id="584" name="Google Shape;584;p72"/>
          <p:cNvSpPr txBox="1"/>
          <p:nvPr>
            <p:ph idx="1" type="subTitle"/>
          </p:nvPr>
        </p:nvSpPr>
        <p:spPr>
          <a:xfrm>
            <a:off x="431725" y="3097225"/>
            <a:ext cx="1662000" cy="246900"/>
          </a:xfrm>
          <a:prstGeom prst="rect">
            <a:avLst/>
          </a:prstGeom>
        </p:spPr>
        <p:txBody>
          <a:bodyPr anchorCtr="0" anchor="t" bIns="0" lIns="0" spcFirstLastPara="1" rIns="0" wrap="square" tIns="0">
            <a:noAutofit/>
          </a:bodyPr>
          <a:lstStyle>
            <a:lvl1pPr lvl="0">
              <a:spcBef>
                <a:spcPts val="0"/>
              </a:spcBef>
              <a:spcAft>
                <a:spcPts val="0"/>
              </a:spcAft>
              <a:buSzPts val="1200"/>
              <a:buNone/>
              <a:defRPr b="1" sz="1200">
                <a:solidFill>
                  <a:schemeClr val="accent1"/>
                </a:solidFill>
              </a:defRPr>
            </a:lvl1pPr>
            <a:lvl2pPr lvl="1">
              <a:spcBef>
                <a:spcPts val="1000"/>
              </a:spcBef>
              <a:spcAft>
                <a:spcPts val="0"/>
              </a:spcAft>
              <a:buSzPts val="1600"/>
              <a:buNone/>
              <a:defRPr b="1">
                <a:solidFill>
                  <a:schemeClr val="accent1"/>
                </a:solidFill>
              </a:defRPr>
            </a:lvl2pPr>
            <a:lvl3pPr lvl="2">
              <a:spcBef>
                <a:spcPts val="1000"/>
              </a:spcBef>
              <a:spcAft>
                <a:spcPts val="0"/>
              </a:spcAft>
              <a:buSzPts val="1600"/>
              <a:buNone/>
              <a:defRPr b="1">
                <a:solidFill>
                  <a:schemeClr val="accent1"/>
                </a:solidFill>
              </a:defRPr>
            </a:lvl3pPr>
            <a:lvl4pPr lvl="3">
              <a:spcBef>
                <a:spcPts val="1000"/>
              </a:spcBef>
              <a:spcAft>
                <a:spcPts val="0"/>
              </a:spcAft>
              <a:buSzPts val="1600"/>
              <a:buNone/>
              <a:defRPr b="1">
                <a:solidFill>
                  <a:schemeClr val="accent1"/>
                </a:solidFill>
              </a:defRPr>
            </a:lvl4pPr>
            <a:lvl5pPr lvl="4">
              <a:spcBef>
                <a:spcPts val="1000"/>
              </a:spcBef>
              <a:spcAft>
                <a:spcPts val="0"/>
              </a:spcAft>
              <a:buSzPts val="1600"/>
              <a:buNone/>
              <a:defRPr b="1">
                <a:solidFill>
                  <a:schemeClr val="accent1"/>
                </a:solidFill>
              </a:defRPr>
            </a:lvl5pPr>
            <a:lvl6pPr lvl="5">
              <a:spcBef>
                <a:spcPts val="1000"/>
              </a:spcBef>
              <a:spcAft>
                <a:spcPts val="0"/>
              </a:spcAft>
              <a:buSzPts val="1600"/>
              <a:buNone/>
              <a:defRPr b="1">
                <a:solidFill>
                  <a:schemeClr val="accent1"/>
                </a:solidFill>
              </a:defRPr>
            </a:lvl6pPr>
            <a:lvl7pPr lvl="6">
              <a:spcBef>
                <a:spcPts val="1000"/>
              </a:spcBef>
              <a:spcAft>
                <a:spcPts val="0"/>
              </a:spcAft>
              <a:buSzPts val="1600"/>
              <a:buNone/>
              <a:defRPr b="1">
                <a:solidFill>
                  <a:schemeClr val="accent1"/>
                </a:solidFill>
              </a:defRPr>
            </a:lvl7pPr>
            <a:lvl8pPr lvl="7">
              <a:spcBef>
                <a:spcPts val="1000"/>
              </a:spcBef>
              <a:spcAft>
                <a:spcPts val="0"/>
              </a:spcAft>
              <a:buSzPts val="1600"/>
              <a:buNone/>
              <a:defRPr b="1">
                <a:solidFill>
                  <a:schemeClr val="accent1"/>
                </a:solidFill>
              </a:defRPr>
            </a:lvl8pPr>
            <a:lvl9pPr lvl="8">
              <a:spcBef>
                <a:spcPts val="1000"/>
              </a:spcBef>
              <a:spcAft>
                <a:spcPts val="1000"/>
              </a:spcAft>
              <a:buSzPts val="1600"/>
              <a:buNone/>
              <a:defRPr b="1">
                <a:solidFill>
                  <a:schemeClr val="accent1"/>
                </a:solidFill>
              </a:defRPr>
            </a:lvl9pPr>
          </a:lstStyle>
          <a:p/>
        </p:txBody>
      </p:sp>
      <p:sp>
        <p:nvSpPr>
          <p:cNvPr id="585" name="Google Shape;585;p72"/>
          <p:cNvSpPr txBox="1"/>
          <p:nvPr>
            <p:ph idx="2" type="subTitle"/>
          </p:nvPr>
        </p:nvSpPr>
        <p:spPr>
          <a:xfrm>
            <a:off x="2638000" y="3097225"/>
            <a:ext cx="1662000" cy="246900"/>
          </a:xfrm>
          <a:prstGeom prst="rect">
            <a:avLst/>
          </a:prstGeom>
        </p:spPr>
        <p:txBody>
          <a:bodyPr anchorCtr="0" anchor="t" bIns="0" lIns="0" spcFirstLastPara="1" rIns="0" wrap="square" tIns="0">
            <a:noAutofit/>
          </a:bodyPr>
          <a:lstStyle>
            <a:lvl1pPr lvl="0">
              <a:spcBef>
                <a:spcPts val="0"/>
              </a:spcBef>
              <a:spcAft>
                <a:spcPts val="0"/>
              </a:spcAft>
              <a:buSzPts val="1200"/>
              <a:buNone/>
              <a:defRPr b="1" sz="1200">
                <a:solidFill>
                  <a:schemeClr val="accent1"/>
                </a:solidFill>
              </a:defRPr>
            </a:lvl1pPr>
            <a:lvl2pPr lvl="1">
              <a:spcBef>
                <a:spcPts val="1000"/>
              </a:spcBef>
              <a:spcAft>
                <a:spcPts val="0"/>
              </a:spcAft>
              <a:buSzPts val="1600"/>
              <a:buNone/>
              <a:defRPr b="1">
                <a:solidFill>
                  <a:schemeClr val="accent1"/>
                </a:solidFill>
              </a:defRPr>
            </a:lvl2pPr>
            <a:lvl3pPr lvl="2">
              <a:spcBef>
                <a:spcPts val="1000"/>
              </a:spcBef>
              <a:spcAft>
                <a:spcPts val="0"/>
              </a:spcAft>
              <a:buSzPts val="1600"/>
              <a:buNone/>
              <a:defRPr b="1">
                <a:solidFill>
                  <a:schemeClr val="accent1"/>
                </a:solidFill>
              </a:defRPr>
            </a:lvl3pPr>
            <a:lvl4pPr lvl="3">
              <a:spcBef>
                <a:spcPts val="1000"/>
              </a:spcBef>
              <a:spcAft>
                <a:spcPts val="0"/>
              </a:spcAft>
              <a:buSzPts val="1600"/>
              <a:buNone/>
              <a:defRPr b="1">
                <a:solidFill>
                  <a:schemeClr val="accent1"/>
                </a:solidFill>
              </a:defRPr>
            </a:lvl4pPr>
            <a:lvl5pPr lvl="4">
              <a:spcBef>
                <a:spcPts val="1000"/>
              </a:spcBef>
              <a:spcAft>
                <a:spcPts val="0"/>
              </a:spcAft>
              <a:buSzPts val="1600"/>
              <a:buNone/>
              <a:defRPr b="1">
                <a:solidFill>
                  <a:schemeClr val="accent1"/>
                </a:solidFill>
              </a:defRPr>
            </a:lvl5pPr>
            <a:lvl6pPr lvl="5">
              <a:spcBef>
                <a:spcPts val="1000"/>
              </a:spcBef>
              <a:spcAft>
                <a:spcPts val="0"/>
              </a:spcAft>
              <a:buSzPts val="1600"/>
              <a:buNone/>
              <a:defRPr b="1">
                <a:solidFill>
                  <a:schemeClr val="accent1"/>
                </a:solidFill>
              </a:defRPr>
            </a:lvl6pPr>
            <a:lvl7pPr lvl="6">
              <a:spcBef>
                <a:spcPts val="1000"/>
              </a:spcBef>
              <a:spcAft>
                <a:spcPts val="0"/>
              </a:spcAft>
              <a:buSzPts val="1600"/>
              <a:buNone/>
              <a:defRPr b="1">
                <a:solidFill>
                  <a:schemeClr val="accent1"/>
                </a:solidFill>
              </a:defRPr>
            </a:lvl7pPr>
            <a:lvl8pPr lvl="7">
              <a:spcBef>
                <a:spcPts val="1000"/>
              </a:spcBef>
              <a:spcAft>
                <a:spcPts val="0"/>
              </a:spcAft>
              <a:buSzPts val="1600"/>
              <a:buNone/>
              <a:defRPr b="1">
                <a:solidFill>
                  <a:schemeClr val="accent1"/>
                </a:solidFill>
              </a:defRPr>
            </a:lvl8pPr>
            <a:lvl9pPr lvl="8">
              <a:spcBef>
                <a:spcPts val="1000"/>
              </a:spcBef>
              <a:spcAft>
                <a:spcPts val="1000"/>
              </a:spcAft>
              <a:buSzPts val="1600"/>
              <a:buNone/>
              <a:defRPr b="1">
                <a:solidFill>
                  <a:schemeClr val="accent1"/>
                </a:solidFill>
              </a:defRPr>
            </a:lvl9pPr>
          </a:lstStyle>
          <a:p/>
        </p:txBody>
      </p:sp>
      <p:sp>
        <p:nvSpPr>
          <p:cNvPr id="586" name="Google Shape;586;p72"/>
          <p:cNvSpPr txBox="1"/>
          <p:nvPr>
            <p:ph idx="3" type="subTitle"/>
          </p:nvPr>
        </p:nvSpPr>
        <p:spPr>
          <a:xfrm>
            <a:off x="7050575" y="3097225"/>
            <a:ext cx="1662000" cy="246900"/>
          </a:xfrm>
          <a:prstGeom prst="rect">
            <a:avLst/>
          </a:prstGeom>
        </p:spPr>
        <p:txBody>
          <a:bodyPr anchorCtr="0" anchor="t" bIns="0" lIns="0" spcFirstLastPara="1" rIns="0" wrap="square" tIns="0">
            <a:noAutofit/>
          </a:bodyPr>
          <a:lstStyle>
            <a:lvl1pPr lvl="0">
              <a:spcBef>
                <a:spcPts val="0"/>
              </a:spcBef>
              <a:spcAft>
                <a:spcPts val="0"/>
              </a:spcAft>
              <a:buSzPts val="1200"/>
              <a:buNone/>
              <a:defRPr b="1" sz="1200">
                <a:solidFill>
                  <a:schemeClr val="accent1"/>
                </a:solidFill>
              </a:defRPr>
            </a:lvl1pPr>
            <a:lvl2pPr lvl="1">
              <a:spcBef>
                <a:spcPts val="1000"/>
              </a:spcBef>
              <a:spcAft>
                <a:spcPts val="0"/>
              </a:spcAft>
              <a:buSzPts val="1600"/>
              <a:buNone/>
              <a:defRPr b="1">
                <a:solidFill>
                  <a:schemeClr val="accent1"/>
                </a:solidFill>
              </a:defRPr>
            </a:lvl2pPr>
            <a:lvl3pPr lvl="2">
              <a:spcBef>
                <a:spcPts val="1000"/>
              </a:spcBef>
              <a:spcAft>
                <a:spcPts val="0"/>
              </a:spcAft>
              <a:buSzPts val="1600"/>
              <a:buNone/>
              <a:defRPr b="1">
                <a:solidFill>
                  <a:schemeClr val="accent1"/>
                </a:solidFill>
              </a:defRPr>
            </a:lvl3pPr>
            <a:lvl4pPr lvl="3">
              <a:spcBef>
                <a:spcPts val="1000"/>
              </a:spcBef>
              <a:spcAft>
                <a:spcPts val="0"/>
              </a:spcAft>
              <a:buSzPts val="1600"/>
              <a:buNone/>
              <a:defRPr b="1">
                <a:solidFill>
                  <a:schemeClr val="accent1"/>
                </a:solidFill>
              </a:defRPr>
            </a:lvl4pPr>
            <a:lvl5pPr lvl="4">
              <a:spcBef>
                <a:spcPts val="1000"/>
              </a:spcBef>
              <a:spcAft>
                <a:spcPts val="0"/>
              </a:spcAft>
              <a:buSzPts val="1600"/>
              <a:buNone/>
              <a:defRPr b="1">
                <a:solidFill>
                  <a:schemeClr val="accent1"/>
                </a:solidFill>
              </a:defRPr>
            </a:lvl5pPr>
            <a:lvl6pPr lvl="5">
              <a:spcBef>
                <a:spcPts val="1000"/>
              </a:spcBef>
              <a:spcAft>
                <a:spcPts val="0"/>
              </a:spcAft>
              <a:buSzPts val="1600"/>
              <a:buNone/>
              <a:defRPr b="1">
                <a:solidFill>
                  <a:schemeClr val="accent1"/>
                </a:solidFill>
              </a:defRPr>
            </a:lvl6pPr>
            <a:lvl7pPr lvl="6">
              <a:spcBef>
                <a:spcPts val="1000"/>
              </a:spcBef>
              <a:spcAft>
                <a:spcPts val="0"/>
              </a:spcAft>
              <a:buSzPts val="1600"/>
              <a:buNone/>
              <a:defRPr b="1">
                <a:solidFill>
                  <a:schemeClr val="accent1"/>
                </a:solidFill>
              </a:defRPr>
            </a:lvl7pPr>
            <a:lvl8pPr lvl="7">
              <a:spcBef>
                <a:spcPts val="1000"/>
              </a:spcBef>
              <a:spcAft>
                <a:spcPts val="0"/>
              </a:spcAft>
              <a:buSzPts val="1600"/>
              <a:buNone/>
              <a:defRPr b="1">
                <a:solidFill>
                  <a:schemeClr val="accent1"/>
                </a:solidFill>
              </a:defRPr>
            </a:lvl8pPr>
            <a:lvl9pPr lvl="8">
              <a:spcBef>
                <a:spcPts val="1000"/>
              </a:spcBef>
              <a:spcAft>
                <a:spcPts val="1000"/>
              </a:spcAft>
              <a:buSzPts val="1600"/>
              <a:buNone/>
              <a:defRPr b="1">
                <a:solidFill>
                  <a:schemeClr val="accent1"/>
                </a:solidFill>
              </a:defRPr>
            </a:lvl9pPr>
          </a:lstStyle>
          <a:p/>
        </p:txBody>
      </p:sp>
      <p:sp>
        <p:nvSpPr>
          <p:cNvPr id="587" name="Google Shape;587;p72"/>
          <p:cNvSpPr txBox="1"/>
          <p:nvPr>
            <p:ph idx="4" type="subTitle"/>
          </p:nvPr>
        </p:nvSpPr>
        <p:spPr>
          <a:xfrm>
            <a:off x="4844288" y="3097225"/>
            <a:ext cx="1662000" cy="246900"/>
          </a:xfrm>
          <a:prstGeom prst="rect">
            <a:avLst/>
          </a:prstGeom>
        </p:spPr>
        <p:txBody>
          <a:bodyPr anchorCtr="0" anchor="t" bIns="0" lIns="0" spcFirstLastPara="1" rIns="0" wrap="square" tIns="0">
            <a:noAutofit/>
          </a:bodyPr>
          <a:lstStyle>
            <a:lvl1pPr lvl="0">
              <a:spcBef>
                <a:spcPts val="0"/>
              </a:spcBef>
              <a:spcAft>
                <a:spcPts val="0"/>
              </a:spcAft>
              <a:buSzPts val="1200"/>
              <a:buNone/>
              <a:defRPr b="1" sz="1200">
                <a:solidFill>
                  <a:schemeClr val="accent1"/>
                </a:solidFill>
              </a:defRPr>
            </a:lvl1pPr>
            <a:lvl2pPr lvl="1">
              <a:spcBef>
                <a:spcPts val="1000"/>
              </a:spcBef>
              <a:spcAft>
                <a:spcPts val="0"/>
              </a:spcAft>
              <a:buSzPts val="1600"/>
              <a:buNone/>
              <a:defRPr b="1">
                <a:solidFill>
                  <a:schemeClr val="accent1"/>
                </a:solidFill>
              </a:defRPr>
            </a:lvl2pPr>
            <a:lvl3pPr lvl="2">
              <a:spcBef>
                <a:spcPts val="1000"/>
              </a:spcBef>
              <a:spcAft>
                <a:spcPts val="0"/>
              </a:spcAft>
              <a:buSzPts val="1600"/>
              <a:buNone/>
              <a:defRPr b="1">
                <a:solidFill>
                  <a:schemeClr val="accent1"/>
                </a:solidFill>
              </a:defRPr>
            </a:lvl3pPr>
            <a:lvl4pPr lvl="3">
              <a:spcBef>
                <a:spcPts val="1000"/>
              </a:spcBef>
              <a:spcAft>
                <a:spcPts val="0"/>
              </a:spcAft>
              <a:buSzPts val="1600"/>
              <a:buNone/>
              <a:defRPr b="1">
                <a:solidFill>
                  <a:schemeClr val="accent1"/>
                </a:solidFill>
              </a:defRPr>
            </a:lvl4pPr>
            <a:lvl5pPr lvl="4">
              <a:spcBef>
                <a:spcPts val="1000"/>
              </a:spcBef>
              <a:spcAft>
                <a:spcPts val="0"/>
              </a:spcAft>
              <a:buSzPts val="1600"/>
              <a:buNone/>
              <a:defRPr b="1">
                <a:solidFill>
                  <a:schemeClr val="accent1"/>
                </a:solidFill>
              </a:defRPr>
            </a:lvl5pPr>
            <a:lvl6pPr lvl="5">
              <a:spcBef>
                <a:spcPts val="1000"/>
              </a:spcBef>
              <a:spcAft>
                <a:spcPts val="0"/>
              </a:spcAft>
              <a:buSzPts val="1600"/>
              <a:buNone/>
              <a:defRPr b="1">
                <a:solidFill>
                  <a:schemeClr val="accent1"/>
                </a:solidFill>
              </a:defRPr>
            </a:lvl6pPr>
            <a:lvl7pPr lvl="6">
              <a:spcBef>
                <a:spcPts val="1000"/>
              </a:spcBef>
              <a:spcAft>
                <a:spcPts val="0"/>
              </a:spcAft>
              <a:buSzPts val="1600"/>
              <a:buNone/>
              <a:defRPr b="1">
                <a:solidFill>
                  <a:schemeClr val="accent1"/>
                </a:solidFill>
              </a:defRPr>
            </a:lvl7pPr>
            <a:lvl8pPr lvl="7">
              <a:spcBef>
                <a:spcPts val="1000"/>
              </a:spcBef>
              <a:spcAft>
                <a:spcPts val="0"/>
              </a:spcAft>
              <a:buSzPts val="1600"/>
              <a:buNone/>
              <a:defRPr b="1">
                <a:solidFill>
                  <a:schemeClr val="accent1"/>
                </a:solidFill>
              </a:defRPr>
            </a:lvl8pPr>
            <a:lvl9pPr lvl="8">
              <a:spcBef>
                <a:spcPts val="1000"/>
              </a:spcBef>
              <a:spcAft>
                <a:spcPts val="1000"/>
              </a:spcAft>
              <a:buSzPts val="1600"/>
              <a:buNone/>
              <a:defRPr b="1">
                <a:solidFill>
                  <a:schemeClr val="accent1"/>
                </a:solidFill>
              </a:defRPr>
            </a:lvl9pPr>
          </a:lstStyle>
          <a:p/>
        </p:txBody>
      </p:sp>
      <p:sp>
        <p:nvSpPr>
          <p:cNvPr id="588" name="Google Shape;588;p72"/>
          <p:cNvSpPr txBox="1"/>
          <p:nvPr>
            <p:ph idx="5" type="body"/>
          </p:nvPr>
        </p:nvSpPr>
        <p:spPr>
          <a:xfrm>
            <a:off x="431775" y="3420325"/>
            <a:ext cx="1662000" cy="951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000"/>
              </a:spcBef>
              <a:spcAft>
                <a:spcPts val="0"/>
              </a:spcAft>
              <a:buSzPts val="1000"/>
              <a:buChar char="●"/>
              <a:defRPr sz="1000"/>
            </a:lvl2pPr>
            <a:lvl3pPr indent="-292100" lvl="2" marL="1371600">
              <a:spcBef>
                <a:spcPts val="1000"/>
              </a:spcBef>
              <a:spcAft>
                <a:spcPts val="0"/>
              </a:spcAft>
              <a:buSzPts val="1000"/>
              <a:buChar char="●"/>
              <a:defRPr sz="1000"/>
            </a:lvl3pPr>
            <a:lvl4pPr indent="-292100" lvl="3" marL="1828800">
              <a:spcBef>
                <a:spcPts val="1000"/>
              </a:spcBef>
              <a:spcAft>
                <a:spcPts val="0"/>
              </a:spcAft>
              <a:buSzPts val="1000"/>
              <a:buChar char="●"/>
              <a:defRPr sz="1000"/>
            </a:lvl4pPr>
            <a:lvl5pPr indent="-292100" lvl="4" marL="2286000">
              <a:spcBef>
                <a:spcPts val="1000"/>
              </a:spcBef>
              <a:spcAft>
                <a:spcPts val="0"/>
              </a:spcAft>
              <a:buSzPts val="1000"/>
              <a:buChar char="●"/>
              <a:defRPr sz="1000"/>
            </a:lvl5pPr>
            <a:lvl6pPr indent="-292100" lvl="5" marL="2743200">
              <a:spcBef>
                <a:spcPts val="1000"/>
              </a:spcBef>
              <a:spcAft>
                <a:spcPts val="0"/>
              </a:spcAft>
              <a:buSzPts val="1000"/>
              <a:buChar char="●"/>
              <a:defRPr sz="1000"/>
            </a:lvl6pPr>
            <a:lvl7pPr indent="-292100" lvl="6" marL="3200400">
              <a:spcBef>
                <a:spcPts val="1000"/>
              </a:spcBef>
              <a:spcAft>
                <a:spcPts val="0"/>
              </a:spcAft>
              <a:buSzPts val="1000"/>
              <a:buChar char="●"/>
              <a:defRPr sz="1000"/>
            </a:lvl7pPr>
            <a:lvl8pPr indent="-292100" lvl="7" marL="3657600">
              <a:spcBef>
                <a:spcPts val="1000"/>
              </a:spcBef>
              <a:spcAft>
                <a:spcPts val="0"/>
              </a:spcAft>
              <a:buSzPts val="1000"/>
              <a:buChar char="●"/>
              <a:defRPr sz="1000"/>
            </a:lvl8pPr>
            <a:lvl9pPr indent="-292100" lvl="8" marL="4114800">
              <a:spcBef>
                <a:spcPts val="1000"/>
              </a:spcBef>
              <a:spcAft>
                <a:spcPts val="1000"/>
              </a:spcAft>
              <a:buSzPts val="1000"/>
              <a:buChar char="●"/>
              <a:defRPr sz="1000"/>
            </a:lvl9pPr>
          </a:lstStyle>
          <a:p/>
        </p:txBody>
      </p:sp>
      <p:sp>
        <p:nvSpPr>
          <p:cNvPr id="589" name="Google Shape;589;p72"/>
          <p:cNvSpPr txBox="1"/>
          <p:nvPr>
            <p:ph idx="6" type="body"/>
          </p:nvPr>
        </p:nvSpPr>
        <p:spPr>
          <a:xfrm>
            <a:off x="2638000" y="3420325"/>
            <a:ext cx="1662000" cy="951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000"/>
              </a:spcBef>
              <a:spcAft>
                <a:spcPts val="0"/>
              </a:spcAft>
              <a:buSzPts val="1000"/>
              <a:buChar char="●"/>
              <a:defRPr sz="1000"/>
            </a:lvl2pPr>
            <a:lvl3pPr indent="-292100" lvl="2" marL="1371600">
              <a:spcBef>
                <a:spcPts val="1000"/>
              </a:spcBef>
              <a:spcAft>
                <a:spcPts val="0"/>
              </a:spcAft>
              <a:buSzPts val="1000"/>
              <a:buChar char="●"/>
              <a:defRPr sz="1000"/>
            </a:lvl3pPr>
            <a:lvl4pPr indent="-292100" lvl="3" marL="1828800">
              <a:spcBef>
                <a:spcPts val="1000"/>
              </a:spcBef>
              <a:spcAft>
                <a:spcPts val="0"/>
              </a:spcAft>
              <a:buSzPts val="1000"/>
              <a:buChar char="●"/>
              <a:defRPr sz="1000"/>
            </a:lvl4pPr>
            <a:lvl5pPr indent="-292100" lvl="4" marL="2286000">
              <a:spcBef>
                <a:spcPts val="1000"/>
              </a:spcBef>
              <a:spcAft>
                <a:spcPts val="0"/>
              </a:spcAft>
              <a:buSzPts val="1000"/>
              <a:buChar char="●"/>
              <a:defRPr sz="1000"/>
            </a:lvl5pPr>
            <a:lvl6pPr indent="-292100" lvl="5" marL="2743200">
              <a:spcBef>
                <a:spcPts val="1000"/>
              </a:spcBef>
              <a:spcAft>
                <a:spcPts val="0"/>
              </a:spcAft>
              <a:buSzPts val="1000"/>
              <a:buChar char="●"/>
              <a:defRPr sz="1000"/>
            </a:lvl6pPr>
            <a:lvl7pPr indent="-292100" lvl="6" marL="3200400">
              <a:spcBef>
                <a:spcPts val="1000"/>
              </a:spcBef>
              <a:spcAft>
                <a:spcPts val="0"/>
              </a:spcAft>
              <a:buSzPts val="1000"/>
              <a:buChar char="●"/>
              <a:defRPr sz="1000"/>
            </a:lvl7pPr>
            <a:lvl8pPr indent="-292100" lvl="7" marL="3657600">
              <a:spcBef>
                <a:spcPts val="1000"/>
              </a:spcBef>
              <a:spcAft>
                <a:spcPts val="0"/>
              </a:spcAft>
              <a:buSzPts val="1000"/>
              <a:buChar char="●"/>
              <a:defRPr sz="1000"/>
            </a:lvl8pPr>
            <a:lvl9pPr indent="-292100" lvl="8" marL="4114800">
              <a:spcBef>
                <a:spcPts val="1000"/>
              </a:spcBef>
              <a:spcAft>
                <a:spcPts val="1000"/>
              </a:spcAft>
              <a:buSzPts val="1000"/>
              <a:buChar char="●"/>
              <a:defRPr sz="1000"/>
            </a:lvl9pPr>
          </a:lstStyle>
          <a:p/>
        </p:txBody>
      </p:sp>
      <p:sp>
        <p:nvSpPr>
          <p:cNvPr id="590" name="Google Shape;590;p72"/>
          <p:cNvSpPr txBox="1"/>
          <p:nvPr>
            <p:ph idx="7" type="body"/>
          </p:nvPr>
        </p:nvSpPr>
        <p:spPr>
          <a:xfrm>
            <a:off x="4844225" y="3420325"/>
            <a:ext cx="1662000" cy="951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000"/>
              </a:spcBef>
              <a:spcAft>
                <a:spcPts val="0"/>
              </a:spcAft>
              <a:buSzPts val="1000"/>
              <a:buChar char="●"/>
              <a:defRPr sz="1000"/>
            </a:lvl2pPr>
            <a:lvl3pPr indent="-292100" lvl="2" marL="1371600">
              <a:spcBef>
                <a:spcPts val="1000"/>
              </a:spcBef>
              <a:spcAft>
                <a:spcPts val="0"/>
              </a:spcAft>
              <a:buSzPts val="1000"/>
              <a:buChar char="●"/>
              <a:defRPr sz="1000"/>
            </a:lvl3pPr>
            <a:lvl4pPr indent="-292100" lvl="3" marL="1828800">
              <a:spcBef>
                <a:spcPts val="1000"/>
              </a:spcBef>
              <a:spcAft>
                <a:spcPts val="0"/>
              </a:spcAft>
              <a:buSzPts val="1000"/>
              <a:buChar char="●"/>
              <a:defRPr sz="1000"/>
            </a:lvl4pPr>
            <a:lvl5pPr indent="-292100" lvl="4" marL="2286000">
              <a:spcBef>
                <a:spcPts val="1000"/>
              </a:spcBef>
              <a:spcAft>
                <a:spcPts val="0"/>
              </a:spcAft>
              <a:buSzPts val="1000"/>
              <a:buChar char="●"/>
              <a:defRPr sz="1000"/>
            </a:lvl5pPr>
            <a:lvl6pPr indent="-292100" lvl="5" marL="2743200">
              <a:spcBef>
                <a:spcPts val="1000"/>
              </a:spcBef>
              <a:spcAft>
                <a:spcPts val="0"/>
              </a:spcAft>
              <a:buSzPts val="1000"/>
              <a:buChar char="●"/>
              <a:defRPr sz="1000"/>
            </a:lvl6pPr>
            <a:lvl7pPr indent="-292100" lvl="6" marL="3200400">
              <a:spcBef>
                <a:spcPts val="1000"/>
              </a:spcBef>
              <a:spcAft>
                <a:spcPts val="0"/>
              </a:spcAft>
              <a:buSzPts val="1000"/>
              <a:buChar char="●"/>
              <a:defRPr sz="1000"/>
            </a:lvl7pPr>
            <a:lvl8pPr indent="-292100" lvl="7" marL="3657600">
              <a:spcBef>
                <a:spcPts val="1000"/>
              </a:spcBef>
              <a:spcAft>
                <a:spcPts val="0"/>
              </a:spcAft>
              <a:buSzPts val="1000"/>
              <a:buChar char="●"/>
              <a:defRPr sz="1000"/>
            </a:lvl8pPr>
            <a:lvl9pPr indent="-292100" lvl="8" marL="4114800">
              <a:spcBef>
                <a:spcPts val="1000"/>
              </a:spcBef>
              <a:spcAft>
                <a:spcPts val="1000"/>
              </a:spcAft>
              <a:buSzPts val="1000"/>
              <a:buChar char="●"/>
              <a:defRPr sz="1000"/>
            </a:lvl9pPr>
          </a:lstStyle>
          <a:p/>
        </p:txBody>
      </p:sp>
      <p:sp>
        <p:nvSpPr>
          <p:cNvPr id="591" name="Google Shape;591;p72"/>
          <p:cNvSpPr txBox="1"/>
          <p:nvPr>
            <p:ph idx="8" type="body"/>
          </p:nvPr>
        </p:nvSpPr>
        <p:spPr>
          <a:xfrm>
            <a:off x="7050450" y="3420325"/>
            <a:ext cx="1662000" cy="9510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sz="1000"/>
            </a:lvl1pPr>
            <a:lvl2pPr indent="-292100" lvl="1" marL="914400">
              <a:spcBef>
                <a:spcPts val="1000"/>
              </a:spcBef>
              <a:spcAft>
                <a:spcPts val="0"/>
              </a:spcAft>
              <a:buSzPts val="1000"/>
              <a:buChar char="●"/>
              <a:defRPr sz="1000"/>
            </a:lvl2pPr>
            <a:lvl3pPr indent="-292100" lvl="2" marL="1371600">
              <a:spcBef>
                <a:spcPts val="1000"/>
              </a:spcBef>
              <a:spcAft>
                <a:spcPts val="0"/>
              </a:spcAft>
              <a:buSzPts val="1000"/>
              <a:buChar char="●"/>
              <a:defRPr sz="1000"/>
            </a:lvl3pPr>
            <a:lvl4pPr indent="-292100" lvl="3" marL="1828800">
              <a:spcBef>
                <a:spcPts val="1000"/>
              </a:spcBef>
              <a:spcAft>
                <a:spcPts val="0"/>
              </a:spcAft>
              <a:buSzPts val="1000"/>
              <a:buChar char="●"/>
              <a:defRPr sz="1000"/>
            </a:lvl4pPr>
            <a:lvl5pPr indent="-292100" lvl="4" marL="2286000">
              <a:spcBef>
                <a:spcPts val="1000"/>
              </a:spcBef>
              <a:spcAft>
                <a:spcPts val="0"/>
              </a:spcAft>
              <a:buSzPts val="1000"/>
              <a:buChar char="●"/>
              <a:defRPr sz="1000"/>
            </a:lvl5pPr>
            <a:lvl6pPr indent="-292100" lvl="5" marL="2743200">
              <a:spcBef>
                <a:spcPts val="1000"/>
              </a:spcBef>
              <a:spcAft>
                <a:spcPts val="0"/>
              </a:spcAft>
              <a:buSzPts val="1000"/>
              <a:buChar char="●"/>
              <a:defRPr sz="1000"/>
            </a:lvl6pPr>
            <a:lvl7pPr indent="-292100" lvl="6" marL="3200400">
              <a:spcBef>
                <a:spcPts val="1000"/>
              </a:spcBef>
              <a:spcAft>
                <a:spcPts val="0"/>
              </a:spcAft>
              <a:buSzPts val="1000"/>
              <a:buChar char="●"/>
              <a:defRPr sz="1000"/>
            </a:lvl7pPr>
            <a:lvl8pPr indent="-292100" lvl="7" marL="3657600">
              <a:spcBef>
                <a:spcPts val="1000"/>
              </a:spcBef>
              <a:spcAft>
                <a:spcPts val="0"/>
              </a:spcAft>
              <a:buSzPts val="1000"/>
              <a:buChar char="●"/>
              <a:defRPr sz="1000"/>
            </a:lvl8pPr>
            <a:lvl9pPr indent="-292100" lvl="8" marL="4114800">
              <a:spcBef>
                <a:spcPts val="1000"/>
              </a:spcBef>
              <a:spcAft>
                <a:spcPts val="1000"/>
              </a:spcAft>
              <a:buSzPts val="1000"/>
              <a:buChar char="●"/>
              <a:defRPr sz="1000"/>
            </a:lvl9pPr>
          </a:lstStyle>
          <a:p/>
        </p:txBody>
      </p:sp>
      <p:sp>
        <p:nvSpPr>
          <p:cNvPr id="592" name="Google Shape;592;p72"/>
          <p:cNvSpPr txBox="1"/>
          <p:nvPr>
            <p:ph idx="9" type="subTitle"/>
          </p:nvPr>
        </p:nvSpPr>
        <p:spPr>
          <a:xfrm>
            <a:off x="1996375" y="4870025"/>
            <a:ext cx="6186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
        <p:nvSpPr>
          <p:cNvPr id="593" name="Google Shape;593;p72"/>
          <p:cNvSpPr txBox="1"/>
          <p:nvPr>
            <p:ph type="title"/>
          </p:nvPr>
        </p:nvSpPr>
        <p:spPr>
          <a:xfrm>
            <a:off x="431725" y="368825"/>
            <a:ext cx="82806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_closing slide - blue 1">
  <p:cSld name="CUSTOM_1">
    <p:spTree>
      <p:nvGrpSpPr>
        <p:cNvPr id="594" name="Shape 594"/>
        <p:cNvGrpSpPr/>
        <p:nvPr/>
      </p:nvGrpSpPr>
      <p:grpSpPr>
        <a:xfrm>
          <a:off x="0" y="0"/>
          <a:ext cx="0" cy="0"/>
          <a:chOff x="0" y="0"/>
          <a:chExt cx="0" cy="0"/>
        </a:xfrm>
      </p:grpSpPr>
      <p:sp>
        <p:nvSpPr>
          <p:cNvPr id="595" name="Google Shape;595;p73"/>
          <p:cNvSpPr/>
          <p:nvPr/>
        </p:nvSpPr>
        <p:spPr>
          <a:xfrm>
            <a:off x="0" y="4688575"/>
            <a:ext cx="2037900" cy="4548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73"/>
          <p:cNvSpPr txBox="1"/>
          <p:nvPr/>
        </p:nvSpPr>
        <p:spPr>
          <a:xfrm>
            <a:off x="440000" y="3890875"/>
            <a:ext cx="3445200" cy="951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FFFFFF"/>
                </a:solidFill>
                <a:latin typeface="Inter SemiBold"/>
                <a:ea typeface="Inter SemiBold"/>
                <a:cs typeface="Inter SemiBold"/>
                <a:sym typeface="Inter SemiBold"/>
              </a:rPr>
              <a:t>COOP CAREERS INC.</a:t>
            </a:r>
            <a:endParaRPr sz="800">
              <a:solidFill>
                <a:srgbClr val="FFFFFF"/>
              </a:solidFill>
              <a:latin typeface="Inter SemiBold"/>
              <a:ea typeface="Inter SemiBold"/>
              <a:cs typeface="Inter SemiBold"/>
              <a:sym typeface="Inter SemiBold"/>
            </a:endParaRPr>
          </a:p>
          <a:p>
            <a:pPr indent="0" lvl="0" marL="0" rtl="0" algn="l">
              <a:spcBef>
                <a:spcPts val="0"/>
              </a:spcBef>
              <a:spcAft>
                <a:spcPts val="0"/>
              </a:spcAft>
              <a:buNone/>
            </a:pPr>
            <a:r>
              <a:rPr lang="en" sz="800">
                <a:solidFill>
                  <a:srgbClr val="FFFFFF"/>
                </a:solidFill>
                <a:latin typeface="Inter"/>
                <a:ea typeface="Inter"/>
                <a:cs typeface="Inter"/>
                <a:sym typeface="Inter"/>
              </a:rPr>
              <a:t>coopcareers.org</a:t>
            </a:r>
            <a:endParaRPr sz="800">
              <a:solidFill>
                <a:srgbClr val="FFFFFF"/>
              </a:solidFill>
              <a:latin typeface="Inter"/>
              <a:ea typeface="Inter"/>
              <a:cs typeface="Inter"/>
              <a:sym typeface="Inter"/>
            </a:endParaRPr>
          </a:p>
          <a:p>
            <a:pPr indent="0" lvl="0" marL="0" rtl="0" algn="l">
              <a:spcBef>
                <a:spcPts val="0"/>
              </a:spcBef>
              <a:spcAft>
                <a:spcPts val="0"/>
              </a:spcAft>
              <a:buNone/>
            </a:pPr>
            <a:r>
              <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1177 Avenue of the Americas, 5th Floor  </a:t>
            </a:r>
            <a:r>
              <a:rPr lang="en" sz="800">
                <a:solidFill>
                  <a:srgbClr val="FFFFFF"/>
                </a:solidFill>
                <a:latin typeface="Inter"/>
                <a:ea typeface="Inter"/>
                <a:cs typeface="Inter"/>
                <a:sym typeface="Inter"/>
              </a:rPr>
              <a:t>• </a:t>
            </a:r>
            <a:r>
              <a:rPr lang="en" sz="800">
                <a:latin typeface="Inter"/>
                <a:ea typeface="Inter"/>
                <a:cs typeface="Inter"/>
                <a:sym typeface="Inter"/>
              </a:rPr>
              <a:t> New York, NY 10036</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10036 1390 Market Street, Suite 200  </a:t>
            </a:r>
            <a:r>
              <a:rPr lang="en" sz="800">
                <a:solidFill>
                  <a:srgbClr val="FFFFFF"/>
                </a:solidFill>
                <a:latin typeface="Inter"/>
                <a:ea typeface="Inter"/>
                <a:cs typeface="Inter"/>
                <a:sym typeface="Inter"/>
              </a:rPr>
              <a:t>•</a:t>
            </a:r>
            <a:r>
              <a:rPr lang="en" sz="800">
                <a:latin typeface="Inter"/>
                <a:ea typeface="Inter"/>
                <a:cs typeface="Inter"/>
                <a:sym typeface="Inter"/>
              </a:rPr>
              <a:t>  San Francisco, CA 94102</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North Michigan Avenue, Suite 1400  </a:t>
            </a:r>
            <a:r>
              <a:rPr lang="en" sz="800">
                <a:solidFill>
                  <a:srgbClr val="FFFFFF"/>
                </a:solidFill>
                <a:latin typeface="Inter"/>
                <a:ea typeface="Inter"/>
                <a:cs typeface="Inter"/>
                <a:sym typeface="Inter"/>
              </a:rPr>
              <a:t>•</a:t>
            </a:r>
            <a:r>
              <a:rPr lang="en" sz="800">
                <a:latin typeface="Inter"/>
                <a:ea typeface="Inter"/>
                <a:cs typeface="Inter"/>
                <a:sym typeface="Inter"/>
              </a:rPr>
              <a:t>  Chicago, IL 60611</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601 Brickell Key Drive, Suite 700  </a:t>
            </a:r>
            <a:r>
              <a:rPr lang="en" sz="800">
                <a:solidFill>
                  <a:srgbClr val="FFFFFF"/>
                </a:solidFill>
                <a:latin typeface="Inter"/>
                <a:ea typeface="Inter"/>
                <a:cs typeface="Inter"/>
                <a:sym typeface="Inter"/>
              </a:rPr>
              <a:t>•</a:t>
            </a:r>
            <a:r>
              <a:rPr lang="en" sz="800">
                <a:latin typeface="Inter"/>
                <a:ea typeface="Inter"/>
                <a:cs typeface="Inter"/>
                <a:sym typeface="Inter"/>
              </a:rPr>
              <a:t>  Miami, FL 33131</a:t>
            </a:r>
            <a:endParaRPr sz="550">
              <a:solidFill>
                <a:srgbClr val="FFFFFF"/>
              </a:solidFill>
              <a:latin typeface="Lora"/>
              <a:ea typeface="Lora"/>
              <a:cs typeface="Lora"/>
              <a:sym typeface="Lora"/>
            </a:endParaRPr>
          </a:p>
          <a:p>
            <a:pPr indent="0" lvl="0" marL="0" rtl="0" algn="l">
              <a:spcBef>
                <a:spcPts val="0"/>
              </a:spcBef>
              <a:spcAft>
                <a:spcPts val="0"/>
              </a:spcAft>
              <a:buNone/>
            </a:pPr>
            <a:r>
              <a:t/>
            </a:r>
            <a:endParaRPr sz="800">
              <a:latin typeface="Inter"/>
              <a:ea typeface="Inter"/>
              <a:cs typeface="Inter"/>
              <a:sym typeface="Inter"/>
            </a:endParaRPr>
          </a:p>
        </p:txBody>
      </p:sp>
      <p:pic>
        <p:nvPicPr>
          <p:cNvPr id="597" name="Google Shape;597;p73"/>
          <p:cNvPicPr preferRelativeResize="0"/>
          <p:nvPr/>
        </p:nvPicPr>
        <p:blipFill rotWithShape="1">
          <a:blip r:embed="rId2">
            <a:alphaModFix/>
          </a:blip>
          <a:srcRect b="2144" l="0" r="0" t="2134"/>
          <a:stretch/>
        </p:blipFill>
        <p:spPr>
          <a:xfrm>
            <a:off x="199450" y="3306721"/>
            <a:ext cx="1602324" cy="584150"/>
          </a:xfrm>
          <a:prstGeom prst="rect">
            <a:avLst/>
          </a:prstGeom>
          <a:noFill/>
          <a:ln>
            <a:noFill/>
          </a:ln>
        </p:spPr>
      </p:pic>
      <p:sp>
        <p:nvSpPr>
          <p:cNvPr id="598" name="Google Shape;598;p7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
        <p:nvSpPr>
          <p:cNvPr id="599" name="Google Shape;599;p73"/>
          <p:cNvSpPr txBox="1"/>
          <p:nvPr>
            <p:ph type="title"/>
          </p:nvPr>
        </p:nvSpPr>
        <p:spPr>
          <a:xfrm>
            <a:off x="440000" y="1118500"/>
            <a:ext cx="7743600" cy="2007300"/>
          </a:xfrm>
          <a:prstGeom prst="rect">
            <a:avLst/>
          </a:prstGeom>
        </p:spPr>
        <p:txBody>
          <a:bodyPr anchorCtr="0" anchor="t" bIns="0" lIns="0" spcFirstLastPara="1" rIns="0" wrap="square" tIns="0">
            <a:noAutofit/>
          </a:bodyPr>
          <a:lstStyle>
            <a:lvl1pPr lvl="0">
              <a:spcBef>
                <a:spcPts val="0"/>
              </a:spcBef>
              <a:spcAft>
                <a:spcPts val="0"/>
              </a:spcAft>
              <a:buSzPts val="6600"/>
              <a:buNone/>
              <a:defRPr sz="6600"/>
            </a:lvl1pPr>
            <a:lvl2pPr lvl="1">
              <a:spcBef>
                <a:spcPts val="0"/>
              </a:spcBef>
              <a:spcAft>
                <a:spcPts val="0"/>
              </a:spcAft>
              <a:buSzPts val="6600"/>
              <a:buNone/>
              <a:defRPr sz="6600"/>
            </a:lvl2pPr>
            <a:lvl3pPr lvl="2">
              <a:spcBef>
                <a:spcPts val="0"/>
              </a:spcBef>
              <a:spcAft>
                <a:spcPts val="0"/>
              </a:spcAft>
              <a:buSzPts val="6600"/>
              <a:buNone/>
              <a:defRPr sz="6600"/>
            </a:lvl3pPr>
            <a:lvl4pPr lvl="3">
              <a:spcBef>
                <a:spcPts val="0"/>
              </a:spcBef>
              <a:spcAft>
                <a:spcPts val="0"/>
              </a:spcAft>
              <a:buSzPts val="6600"/>
              <a:buNone/>
              <a:defRPr sz="6600"/>
            </a:lvl4pPr>
            <a:lvl5pPr lvl="4">
              <a:spcBef>
                <a:spcPts val="0"/>
              </a:spcBef>
              <a:spcAft>
                <a:spcPts val="0"/>
              </a:spcAft>
              <a:buSzPts val="6600"/>
              <a:buNone/>
              <a:defRPr sz="6600"/>
            </a:lvl5pPr>
            <a:lvl6pPr lvl="5">
              <a:spcBef>
                <a:spcPts val="0"/>
              </a:spcBef>
              <a:spcAft>
                <a:spcPts val="0"/>
              </a:spcAft>
              <a:buSzPts val="6600"/>
              <a:buNone/>
              <a:defRPr sz="6600"/>
            </a:lvl6pPr>
            <a:lvl7pPr lvl="6">
              <a:spcBef>
                <a:spcPts val="0"/>
              </a:spcBef>
              <a:spcAft>
                <a:spcPts val="0"/>
              </a:spcAft>
              <a:buSzPts val="6600"/>
              <a:buNone/>
              <a:defRPr sz="6600"/>
            </a:lvl7pPr>
            <a:lvl8pPr lvl="7">
              <a:spcBef>
                <a:spcPts val="0"/>
              </a:spcBef>
              <a:spcAft>
                <a:spcPts val="0"/>
              </a:spcAft>
              <a:buSzPts val="6600"/>
              <a:buNone/>
              <a:defRPr sz="6600"/>
            </a:lvl8pPr>
            <a:lvl9pPr lvl="8">
              <a:spcBef>
                <a:spcPts val="0"/>
              </a:spcBef>
              <a:spcAft>
                <a:spcPts val="0"/>
              </a:spcAft>
              <a:buSzPts val="6600"/>
              <a:buNone/>
              <a:defRPr sz="6600"/>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_closing slide - dark teal 2">
  <p:cSld name="CUSTOM_1_1_1">
    <p:spTree>
      <p:nvGrpSpPr>
        <p:cNvPr id="600" name="Shape 600"/>
        <p:cNvGrpSpPr/>
        <p:nvPr/>
      </p:nvGrpSpPr>
      <p:grpSpPr>
        <a:xfrm>
          <a:off x="0" y="0"/>
          <a:ext cx="0" cy="0"/>
          <a:chOff x="0" y="0"/>
          <a:chExt cx="0" cy="0"/>
        </a:xfrm>
      </p:grpSpPr>
      <p:sp>
        <p:nvSpPr>
          <p:cNvPr id="601" name="Google Shape;601;p74"/>
          <p:cNvSpPr/>
          <p:nvPr/>
        </p:nvSpPr>
        <p:spPr>
          <a:xfrm>
            <a:off x="0" y="4688575"/>
            <a:ext cx="2037900" cy="4548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74"/>
          <p:cNvSpPr txBox="1"/>
          <p:nvPr/>
        </p:nvSpPr>
        <p:spPr>
          <a:xfrm>
            <a:off x="440000" y="3890875"/>
            <a:ext cx="3445200" cy="951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rgbClr val="FFFFFF"/>
                </a:solidFill>
                <a:latin typeface="Inter SemiBold"/>
                <a:ea typeface="Inter SemiBold"/>
                <a:cs typeface="Inter SemiBold"/>
                <a:sym typeface="Inter SemiBold"/>
              </a:rPr>
              <a:t>COOP CAREERS INC.</a:t>
            </a:r>
            <a:endParaRPr sz="800">
              <a:solidFill>
                <a:srgbClr val="FFFFFF"/>
              </a:solidFill>
              <a:latin typeface="Inter SemiBold"/>
              <a:ea typeface="Inter SemiBold"/>
              <a:cs typeface="Inter SemiBold"/>
              <a:sym typeface="Inter SemiBold"/>
            </a:endParaRPr>
          </a:p>
          <a:p>
            <a:pPr indent="0" lvl="0" marL="0" rtl="0" algn="l">
              <a:spcBef>
                <a:spcPts val="0"/>
              </a:spcBef>
              <a:spcAft>
                <a:spcPts val="0"/>
              </a:spcAft>
              <a:buNone/>
            </a:pPr>
            <a:r>
              <a:rPr lang="en" sz="800">
                <a:solidFill>
                  <a:srgbClr val="FFFFFF"/>
                </a:solidFill>
                <a:latin typeface="Inter"/>
                <a:ea typeface="Inter"/>
                <a:cs typeface="Inter"/>
                <a:sym typeface="Inter"/>
              </a:rPr>
              <a:t>coopcareers.org</a:t>
            </a:r>
            <a:endParaRPr sz="800">
              <a:solidFill>
                <a:srgbClr val="FFFFFF"/>
              </a:solidFill>
              <a:latin typeface="Inter"/>
              <a:ea typeface="Inter"/>
              <a:cs typeface="Inter"/>
              <a:sym typeface="Inter"/>
            </a:endParaRPr>
          </a:p>
          <a:p>
            <a:pPr indent="0" lvl="0" marL="0" rtl="0" algn="l">
              <a:spcBef>
                <a:spcPts val="0"/>
              </a:spcBef>
              <a:spcAft>
                <a:spcPts val="0"/>
              </a:spcAft>
              <a:buNone/>
            </a:pPr>
            <a:r>
              <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1177 Avenue of the Americas, 5th Floor  </a:t>
            </a:r>
            <a:r>
              <a:rPr lang="en" sz="800">
                <a:solidFill>
                  <a:srgbClr val="FFFFFF"/>
                </a:solidFill>
                <a:latin typeface="Inter"/>
                <a:ea typeface="Inter"/>
                <a:cs typeface="Inter"/>
                <a:sym typeface="Inter"/>
              </a:rPr>
              <a:t>• </a:t>
            </a:r>
            <a:r>
              <a:rPr lang="en" sz="800">
                <a:latin typeface="Inter"/>
                <a:ea typeface="Inter"/>
                <a:cs typeface="Inter"/>
                <a:sym typeface="Inter"/>
              </a:rPr>
              <a:t> New York, NY 10036</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10036 1390 Market Street, Suite 200  </a:t>
            </a:r>
            <a:r>
              <a:rPr lang="en" sz="800">
                <a:solidFill>
                  <a:srgbClr val="FFFFFF"/>
                </a:solidFill>
                <a:latin typeface="Inter"/>
                <a:ea typeface="Inter"/>
                <a:cs typeface="Inter"/>
                <a:sym typeface="Inter"/>
              </a:rPr>
              <a:t>•</a:t>
            </a:r>
            <a:r>
              <a:rPr lang="en" sz="800">
                <a:latin typeface="Inter"/>
                <a:ea typeface="Inter"/>
                <a:cs typeface="Inter"/>
                <a:sym typeface="Inter"/>
              </a:rPr>
              <a:t>  San Francisco, CA 94102 </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North Michigan Avenue, Suite 1400  </a:t>
            </a:r>
            <a:r>
              <a:rPr lang="en" sz="800">
                <a:solidFill>
                  <a:srgbClr val="FFFFFF"/>
                </a:solidFill>
                <a:latin typeface="Inter"/>
                <a:ea typeface="Inter"/>
                <a:cs typeface="Inter"/>
                <a:sym typeface="Inter"/>
              </a:rPr>
              <a:t>•</a:t>
            </a:r>
            <a:r>
              <a:rPr lang="en" sz="800">
                <a:latin typeface="Inter"/>
                <a:ea typeface="Inter"/>
                <a:cs typeface="Inter"/>
                <a:sym typeface="Inter"/>
              </a:rPr>
              <a:t>  Chicago, IL 60611</a:t>
            </a:r>
            <a:endParaRPr sz="800">
              <a:latin typeface="Inter"/>
              <a:ea typeface="Inter"/>
              <a:cs typeface="Inter"/>
              <a:sym typeface="Inter"/>
            </a:endParaRPr>
          </a:p>
          <a:p>
            <a:pPr indent="0" lvl="0" marL="0" rtl="0" algn="l">
              <a:spcBef>
                <a:spcPts val="0"/>
              </a:spcBef>
              <a:spcAft>
                <a:spcPts val="0"/>
              </a:spcAft>
              <a:buNone/>
            </a:pPr>
            <a:r>
              <a:rPr lang="en" sz="800">
                <a:latin typeface="Inter"/>
                <a:ea typeface="Inter"/>
                <a:cs typeface="Inter"/>
                <a:sym typeface="Inter"/>
              </a:rPr>
              <a:t>601 Brickell Key Drive, Suite 700  </a:t>
            </a:r>
            <a:r>
              <a:rPr lang="en" sz="800">
                <a:solidFill>
                  <a:srgbClr val="FFFFFF"/>
                </a:solidFill>
                <a:latin typeface="Inter"/>
                <a:ea typeface="Inter"/>
                <a:cs typeface="Inter"/>
                <a:sym typeface="Inter"/>
              </a:rPr>
              <a:t>•</a:t>
            </a:r>
            <a:r>
              <a:rPr lang="en" sz="800">
                <a:latin typeface="Inter"/>
                <a:ea typeface="Inter"/>
                <a:cs typeface="Inter"/>
                <a:sym typeface="Inter"/>
              </a:rPr>
              <a:t>  Miami, FL 33131</a:t>
            </a:r>
            <a:endParaRPr sz="550">
              <a:solidFill>
                <a:srgbClr val="FFFFFF"/>
              </a:solidFill>
              <a:latin typeface="Lora"/>
              <a:ea typeface="Lora"/>
              <a:cs typeface="Lora"/>
              <a:sym typeface="Lora"/>
            </a:endParaRPr>
          </a:p>
          <a:p>
            <a:pPr indent="0" lvl="0" marL="0" rtl="0" algn="l">
              <a:spcBef>
                <a:spcPts val="0"/>
              </a:spcBef>
              <a:spcAft>
                <a:spcPts val="0"/>
              </a:spcAft>
              <a:buNone/>
            </a:pPr>
            <a:r>
              <a:t/>
            </a:r>
            <a:endParaRPr sz="800">
              <a:latin typeface="Inter"/>
              <a:ea typeface="Inter"/>
              <a:cs typeface="Inter"/>
              <a:sym typeface="Inter"/>
            </a:endParaRPr>
          </a:p>
        </p:txBody>
      </p:sp>
      <p:pic>
        <p:nvPicPr>
          <p:cNvPr id="603" name="Google Shape;603;p74"/>
          <p:cNvPicPr preferRelativeResize="0"/>
          <p:nvPr/>
        </p:nvPicPr>
        <p:blipFill rotWithShape="1">
          <a:blip r:embed="rId2">
            <a:alphaModFix/>
          </a:blip>
          <a:srcRect b="2144" l="0" r="0" t="2134"/>
          <a:stretch/>
        </p:blipFill>
        <p:spPr>
          <a:xfrm>
            <a:off x="199450" y="3306721"/>
            <a:ext cx="1602324" cy="584150"/>
          </a:xfrm>
          <a:prstGeom prst="rect">
            <a:avLst/>
          </a:prstGeom>
          <a:noFill/>
          <a:ln>
            <a:noFill/>
          </a:ln>
        </p:spPr>
      </p:pic>
      <p:sp>
        <p:nvSpPr>
          <p:cNvPr id="604" name="Google Shape;604;p7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
        <p:nvSpPr>
          <p:cNvPr id="605" name="Google Shape;605;p74"/>
          <p:cNvSpPr txBox="1"/>
          <p:nvPr>
            <p:ph type="title"/>
          </p:nvPr>
        </p:nvSpPr>
        <p:spPr>
          <a:xfrm>
            <a:off x="440000" y="1118500"/>
            <a:ext cx="7743600" cy="2007300"/>
          </a:xfrm>
          <a:prstGeom prst="rect">
            <a:avLst/>
          </a:prstGeom>
        </p:spPr>
        <p:txBody>
          <a:bodyPr anchorCtr="0" anchor="t" bIns="0" lIns="0" spcFirstLastPara="1" rIns="0" wrap="square" tIns="0">
            <a:noAutofit/>
          </a:bodyPr>
          <a:lstStyle>
            <a:lvl1pPr lvl="0">
              <a:spcBef>
                <a:spcPts val="0"/>
              </a:spcBef>
              <a:spcAft>
                <a:spcPts val="0"/>
              </a:spcAft>
              <a:buSzPts val="6600"/>
              <a:buNone/>
              <a:defRPr sz="6600"/>
            </a:lvl1pPr>
            <a:lvl2pPr lvl="1">
              <a:spcBef>
                <a:spcPts val="0"/>
              </a:spcBef>
              <a:spcAft>
                <a:spcPts val="0"/>
              </a:spcAft>
              <a:buSzPts val="6600"/>
              <a:buNone/>
              <a:defRPr sz="6600"/>
            </a:lvl2pPr>
            <a:lvl3pPr lvl="2">
              <a:spcBef>
                <a:spcPts val="0"/>
              </a:spcBef>
              <a:spcAft>
                <a:spcPts val="0"/>
              </a:spcAft>
              <a:buSzPts val="6600"/>
              <a:buNone/>
              <a:defRPr sz="6600"/>
            </a:lvl3pPr>
            <a:lvl4pPr lvl="3">
              <a:spcBef>
                <a:spcPts val="0"/>
              </a:spcBef>
              <a:spcAft>
                <a:spcPts val="0"/>
              </a:spcAft>
              <a:buSzPts val="6600"/>
              <a:buNone/>
              <a:defRPr sz="6600"/>
            </a:lvl4pPr>
            <a:lvl5pPr lvl="4">
              <a:spcBef>
                <a:spcPts val="0"/>
              </a:spcBef>
              <a:spcAft>
                <a:spcPts val="0"/>
              </a:spcAft>
              <a:buSzPts val="6600"/>
              <a:buNone/>
              <a:defRPr sz="6600"/>
            </a:lvl5pPr>
            <a:lvl6pPr lvl="5">
              <a:spcBef>
                <a:spcPts val="0"/>
              </a:spcBef>
              <a:spcAft>
                <a:spcPts val="0"/>
              </a:spcAft>
              <a:buSzPts val="6600"/>
              <a:buNone/>
              <a:defRPr sz="6600"/>
            </a:lvl6pPr>
            <a:lvl7pPr lvl="6">
              <a:spcBef>
                <a:spcPts val="0"/>
              </a:spcBef>
              <a:spcAft>
                <a:spcPts val="0"/>
              </a:spcAft>
              <a:buSzPts val="6600"/>
              <a:buNone/>
              <a:defRPr sz="6600"/>
            </a:lvl7pPr>
            <a:lvl8pPr lvl="7">
              <a:spcBef>
                <a:spcPts val="0"/>
              </a:spcBef>
              <a:spcAft>
                <a:spcPts val="0"/>
              </a:spcAft>
              <a:buSzPts val="6600"/>
              <a:buNone/>
              <a:defRPr sz="6600"/>
            </a:lvl8pPr>
            <a:lvl9pPr lvl="8">
              <a:spcBef>
                <a:spcPts val="0"/>
              </a:spcBef>
              <a:spcAft>
                <a:spcPts val="0"/>
              </a:spcAft>
              <a:buSzPts val="6600"/>
              <a:buNone/>
              <a:defRPr sz="6600"/>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_closing slide - yellow">
  <p:cSld name="CUSTOM_1_1_1_1_1">
    <p:spTree>
      <p:nvGrpSpPr>
        <p:cNvPr id="606" name="Shape 606"/>
        <p:cNvGrpSpPr/>
        <p:nvPr/>
      </p:nvGrpSpPr>
      <p:grpSpPr>
        <a:xfrm>
          <a:off x="0" y="0"/>
          <a:ext cx="0" cy="0"/>
          <a:chOff x="0" y="0"/>
          <a:chExt cx="0" cy="0"/>
        </a:xfrm>
      </p:grpSpPr>
      <p:pic>
        <p:nvPicPr>
          <p:cNvPr id="607" name="Google Shape;607;p75"/>
          <p:cNvPicPr preferRelativeResize="0"/>
          <p:nvPr/>
        </p:nvPicPr>
        <p:blipFill>
          <a:blip r:embed="rId2">
            <a:alphaModFix/>
          </a:blip>
          <a:stretch>
            <a:fillRect/>
          </a:stretch>
        </p:blipFill>
        <p:spPr>
          <a:xfrm>
            <a:off x="199464" y="3293675"/>
            <a:ext cx="1602299" cy="610251"/>
          </a:xfrm>
          <a:prstGeom prst="rect">
            <a:avLst/>
          </a:prstGeom>
          <a:noFill/>
          <a:ln>
            <a:noFill/>
          </a:ln>
        </p:spPr>
      </p:pic>
      <p:sp>
        <p:nvSpPr>
          <p:cNvPr id="608" name="Google Shape;608;p75"/>
          <p:cNvSpPr/>
          <p:nvPr/>
        </p:nvSpPr>
        <p:spPr>
          <a:xfrm>
            <a:off x="0" y="4688575"/>
            <a:ext cx="2037900" cy="4548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Inter"/>
              <a:ea typeface="Inter"/>
              <a:cs typeface="Inter"/>
              <a:sym typeface="Inter"/>
            </a:endParaRPr>
          </a:p>
        </p:txBody>
      </p:sp>
      <p:sp>
        <p:nvSpPr>
          <p:cNvPr id="609" name="Google Shape;609;p75"/>
          <p:cNvSpPr txBox="1"/>
          <p:nvPr/>
        </p:nvSpPr>
        <p:spPr>
          <a:xfrm>
            <a:off x="440000" y="3890875"/>
            <a:ext cx="3445200" cy="951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800">
                <a:solidFill>
                  <a:schemeClr val="dk1"/>
                </a:solidFill>
                <a:latin typeface="Inter SemiBold"/>
                <a:ea typeface="Inter SemiBold"/>
                <a:cs typeface="Inter SemiBold"/>
                <a:sym typeface="Inter SemiBold"/>
              </a:rPr>
              <a:t>COOP CAREERS INC.</a:t>
            </a:r>
            <a:endParaRPr sz="800">
              <a:solidFill>
                <a:schemeClr val="dk1"/>
              </a:solidFill>
              <a:latin typeface="Inter SemiBold"/>
              <a:ea typeface="Inter SemiBold"/>
              <a:cs typeface="Inter SemiBold"/>
              <a:sym typeface="Inter SemiBold"/>
            </a:endParaRPr>
          </a:p>
          <a:p>
            <a:pPr indent="0" lvl="0" marL="0" rtl="0" algn="l">
              <a:spcBef>
                <a:spcPts val="0"/>
              </a:spcBef>
              <a:spcAft>
                <a:spcPts val="0"/>
              </a:spcAft>
              <a:buNone/>
            </a:pPr>
            <a:r>
              <a:rPr lang="en" sz="800">
                <a:solidFill>
                  <a:schemeClr val="dk1"/>
                </a:solidFill>
                <a:latin typeface="Inter"/>
                <a:ea typeface="Inter"/>
                <a:cs typeface="Inter"/>
                <a:sym typeface="Inter"/>
              </a:rPr>
              <a:t>coopcareers.org</a:t>
            </a:r>
            <a:endParaRPr sz="800">
              <a:solidFill>
                <a:schemeClr val="dk1"/>
              </a:solidFill>
              <a:latin typeface="Inter"/>
              <a:ea typeface="Inter"/>
              <a:cs typeface="Inter"/>
              <a:sym typeface="Inter"/>
            </a:endParaRPr>
          </a:p>
          <a:p>
            <a:pPr indent="0" lvl="0" marL="0" rtl="0" algn="l">
              <a:spcBef>
                <a:spcPts val="0"/>
              </a:spcBef>
              <a:spcAft>
                <a:spcPts val="0"/>
              </a:spcAft>
              <a:buNone/>
            </a:pPr>
            <a:r>
              <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1177 Avenue of the Americas, 5th Floor  </a:t>
            </a:r>
            <a:r>
              <a:rPr lang="en" sz="800">
                <a:solidFill>
                  <a:schemeClr val="lt1"/>
                </a:solidFill>
                <a:latin typeface="Inter"/>
                <a:ea typeface="Inter"/>
                <a:cs typeface="Inter"/>
                <a:sym typeface="Inter"/>
              </a:rPr>
              <a:t>•</a:t>
            </a:r>
            <a:r>
              <a:rPr lang="en" sz="800">
                <a:solidFill>
                  <a:schemeClr val="dk1"/>
                </a:solidFill>
                <a:latin typeface="Inter"/>
                <a:ea typeface="Inter"/>
                <a:cs typeface="Inter"/>
                <a:sym typeface="Inter"/>
              </a:rPr>
              <a:t>  New York, NY 10036</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10036 1390 Market Street, Suite 200  </a:t>
            </a:r>
            <a:r>
              <a:rPr lang="en" sz="800">
                <a:solidFill>
                  <a:schemeClr val="lt1"/>
                </a:solidFill>
                <a:latin typeface="Inter"/>
                <a:ea typeface="Inter"/>
                <a:cs typeface="Inter"/>
                <a:sym typeface="Inter"/>
              </a:rPr>
              <a:t>•</a:t>
            </a:r>
            <a:r>
              <a:rPr lang="en" sz="800">
                <a:solidFill>
                  <a:schemeClr val="dk1"/>
                </a:solidFill>
                <a:latin typeface="Inter"/>
                <a:ea typeface="Inter"/>
                <a:cs typeface="Inter"/>
                <a:sym typeface="Inter"/>
              </a:rPr>
              <a:t>  San Francisco, CA 94102 </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North Michigan Avenue, Suite 1400  </a:t>
            </a:r>
            <a:r>
              <a:rPr lang="en" sz="800">
                <a:solidFill>
                  <a:schemeClr val="lt1"/>
                </a:solidFill>
                <a:latin typeface="Inter"/>
                <a:ea typeface="Inter"/>
                <a:cs typeface="Inter"/>
                <a:sym typeface="Inter"/>
              </a:rPr>
              <a:t>•</a:t>
            </a:r>
            <a:r>
              <a:rPr lang="en" sz="800">
                <a:solidFill>
                  <a:schemeClr val="dk1"/>
                </a:solidFill>
                <a:latin typeface="Inter"/>
                <a:ea typeface="Inter"/>
                <a:cs typeface="Inter"/>
                <a:sym typeface="Inter"/>
              </a:rPr>
              <a:t>  Chicago, IL 60611</a:t>
            </a:r>
            <a:endParaRPr sz="800">
              <a:solidFill>
                <a:schemeClr val="dk1"/>
              </a:solidFill>
              <a:latin typeface="Inter"/>
              <a:ea typeface="Inter"/>
              <a:cs typeface="Inter"/>
              <a:sym typeface="Inter"/>
            </a:endParaRPr>
          </a:p>
          <a:p>
            <a:pPr indent="0" lvl="0" marL="0" rtl="0" algn="l">
              <a:spcBef>
                <a:spcPts val="0"/>
              </a:spcBef>
              <a:spcAft>
                <a:spcPts val="0"/>
              </a:spcAft>
              <a:buNone/>
            </a:pPr>
            <a:r>
              <a:rPr lang="en" sz="800">
                <a:solidFill>
                  <a:schemeClr val="dk1"/>
                </a:solidFill>
                <a:latin typeface="Inter"/>
                <a:ea typeface="Inter"/>
                <a:cs typeface="Inter"/>
                <a:sym typeface="Inter"/>
              </a:rPr>
              <a:t>601 Brickell Key Drive, Suite 700  </a:t>
            </a:r>
            <a:r>
              <a:rPr lang="en" sz="800">
                <a:solidFill>
                  <a:schemeClr val="lt1"/>
                </a:solidFill>
                <a:latin typeface="Inter"/>
                <a:ea typeface="Inter"/>
                <a:cs typeface="Inter"/>
                <a:sym typeface="Inter"/>
              </a:rPr>
              <a:t>•</a:t>
            </a:r>
            <a:r>
              <a:rPr lang="en" sz="800">
                <a:solidFill>
                  <a:schemeClr val="dk1"/>
                </a:solidFill>
                <a:latin typeface="Inter"/>
                <a:ea typeface="Inter"/>
                <a:cs typeface="Inter"/>
                <a:sym typeface="Inter"/>
              </a:rPr>
              <a:t>  Miami, FL 33131</a:t>
            </a:r>
            <a:endParaRPr sz="550">
              <a:solidFill>
                <a:schemeClr val="dk1"/>
              </a:solidFill>
              <a:latin typeface="Lora"/>
              <a:ea typeface="Lora"/>
              <a:cs typeface="Lora"/>
              <a:sym typeface="Lora"/>
            </a:endParaRPr>
          </a:p>
          <a:p>
            <a:pPr indent="0" lvl="0" marL="0" rtl="0" algn="l">
              <a:spcBef>
                <a:spcPts val="0"/>
              </a:spcBef>
              <a:spcAft>
                <a:spcPts val="0"/>
              </a:spcAft>
              <a:buNone/>
            </a:pPr>
            <a:r>
              <a:t/>
            </a:r>
            <a:endParaRPr sz="800">
              <a:solidFill>
                <a:schemeClr val="dk1"/>
              </a:solidFill>
              <a:latin typeface="Inter"/>
              <a:ea typeface="Inter"/>
              <a:cs typeface="Inter"/>
              <a:sym typeface="Inter"/>
            </a:endParaRPr>
          </a:p>
        </p:txBody>
      </p:sp>
      <p:sp>
        <p:nvSpPr>
          <p:cNvPr id="610" name="Google Shape;610;p75"/>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sz="1300"/>
            </a:lvl1pPr>
            <a:lvl2pPr lvl="1">
              <a:buNone/>
              <a:defRPr sz="1300"/>
            </a:lvl2pPr>
            <a:lvl3pPr lvl="2">
              <a:buNone/>
              <a:defRPr sz="1300"/>
            </a:lvl3pPr>
            <a:lvl4pPr lvl="3">
              <a:buNone/>
              <a:defRPr sz="1300"/>
            </a:lvl4pPr>
            <a:lvl5pPr lvl="4">
              <a:buNone/>
              <a:defRPr sz="1300"/>
            </a:lvl5pPr>
            <a:lvl6pPr lvl="5">
              <a:buNone/>
              <a:defRPr sz="1300"/>
            </a:lvl6pPr>
            <a:lvl7pPr lvl="6">
              <a:buNone/>
              <a:defRPr sz="1300"/>
            </a:lvl7pPr>
            <a:lvl8pPr lvl="7">
              <a:buNone/>
              <a:defRPr sz="1300"/>
            </a:lvl8pPr>
            <a:lvl9pPr lvl="8">
              <a:buNone/>
              <a:defRPr sz="1300"/>
            </a:lvl9pPr>
          </a:lstStyle>
          <a:p>
            <a:pPr indent="0" lvl="0" marL="0" rtl="0" algn="r">
              <a:spcBef>
                <a:spcPts val="0"/>
              </a:spcBef>
              <a:spcAft>
                <a:spcPts val="0"/>
              </a:spcAft>
              <a:buNone/>
            </a:pPr>
            <a:fld id="{00000000-1234-1234-1234-123412341234}" type="slidenum">
              <a:rPr lang="en"/>
              <a:t>‹#›</a:t>
            </a:fld>
            <a:endParaRPr/>
          </a:p>
        </p:txBody>
      </p:sp>
      <p:sp>
        <p:nvSpPr>
          <p:cNvPr id="611" name="Google Shape;611;p75"/>
          <p:cNvSpPr txBox="1"/>
          <p:nvPr>
            <p:ph type="title"/>
          </p:nvPr>
        </p:nvSpPr>
        <p:spPr>
          <a:xfrm>
            <a:off x="440000" y="1118500"/>
            <a:ext cx="7743600" cy="2007300"/>
          </a:xfrm>
          <a:prstGeom prst="rect">
            <a:avLst/>
          </a:prstGeom>
        </p:spPr>
        <p:txBody>
          <a:bodyPr anchorCtr="0" anchor="t" bIns="0" lIns="0" spcFirstLastPara="1" rIns="0" wrap="square" tIns="0">
            <a:noAutofit/>
          </a:bodyPr>
          <a:lstStyle>
            <a:lvl1pPr lvl="0">
              <a:spcBef>
                <a:spcPts val="0"/>
              </a:spcBef>
              <a:spcAft>
                <a:spcPts val="0"/>
              </a:spcAft>
              <a:buSzPts val="6600"/>
              <a:buNone/>
              <a:defRPr sz="6600"/>
            </a:lvl1pPr>
            <a:lvl2pPr lvl="1">
              <a:spcBef>
                <a:spcPts val="0"/>
              </a:spcBef>
              <a:spcAft>
                <a:spcPts val="0"/>
              </a:spcAft>
              <a:buSzPts val="6600"/>
              <a:buNone/>
              <a:defRPr sz="6600"/>
            </a:lvl2pPr>
            <a:lvl3pPr lvl="2">
              <a:spcBef>
                <a:spcPts val="0"/>
              </a:spcBef>
              <a:spcAft>
                <a:spcPts val="0"/>
              </a:spcAft>
              <a:buSzPts val="6600"/>
              <a:buNone/>
              <a:defRPr sz="6600"/>
            </a:lvl3pPr>
            <a:lvl4pPr lvl="3">
              <a:spcBef>
                <a:spcPts val="0"/>
              </a:spcBef>
              <a:spcAft>
                <a:spcPts val="0"/>
              </a:spcAft>
              <a:buSzPts val="6600"/>
              <a:buNone/>
              <a:defRPr sz="6600"/>
            </a:lvl4pPr>
            <a:lvl5pPr lvl="4">
              <a:spcBef>
                <a:spcPts val="0"/>
              </a:spcBef>
              <a:spcAft>
                <a:spcPts val="0"/>
              </a:spcAft>
              <a:buSzPts val="6600"/>
              <a:buNone/>
              <a:defRPr sz="6600"/>
            </a:lvl5pPr>
            <a:lvl6pPr lvl="5">
              <a:spcBef>
                <a:spcPts val="0"/>
              </a:spcBef>
              <a:spcAft>
                <a:spcPts val="0"/>
              </a:spcAft>
              <a:buSzPts val="6600"/>
              <a:buNone/>
              <a:defRPr sz="6600"/>
            </a:lvl6pPr>
            <a:lvl7pPr lvl="6">
              <a:spcBef>
                <a:spcPts val="0"/>
              </a:spcBef>
              <a:spcAft>
                <a:spcPts val="0"/>
              </a:spcAft>
              <a:buSzPts val="6600"/>
              <a:buNone/>
              <a:defRPr sz="6600"/>
            </a:lvl7pPr>
            <a:lvl8pPr lvl="7">
              <a:spcBef>
                <a:spcPts val="0"/>
              </a:spcBef>
              <a:spcAft>
                <a:spcPts val="0"/>
              </a:spcAft>
              <a:buSzPts val="6600"/>
              <a:buNone/>
              <a:defRPr sz="6600"/>
            </a:lvl8pPr>
            <a:lvl9pPr lvl="8">
              <a:spcBef>
                <a:spcPts val="0"/>
              </a:spcBef>
              <a:spcAft>
                <a:spcPts val="0"/>
              </a:spcAft>
              <a:buSzPts val="6600"/>
              <a:buNone/>
              <a:defRPr sz="6600"/>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2" name="Shape 612"/>
        <p:cNvGrpSpPr/>
        <p:nvPr/>
      </p:nvGrpSpPr>
      <p:grpSpPr>
        <a:xfrm>
          <a:off x="0" y="0"/>
          <a:ext cx="0" cy="0"/>
          <a:chOff x="0" y="0"/>
          <a:chExt cx="0" cy="0"/>
        </a:xfrm>
      </p:grpSpPr>
      <p:sp>
        <p:nvSpPr>
          <p:cNvPr id="613" name="Google Shape;613;p76"/>
          <p:cNvSpPr/>
          <p:nvPr/>
        </p:nvSpPr>
        <p:spPr>
          <a:xfrm>
            <a:off x="171450" y="145800"/>
            <a:ext cx="8801100" cy="4851900"/>
          </a:xfrm>
          <a:prstGeom prst="rect">
            <a:avLst/>
          </a:prstGeom>
          <a:solidFill>
            <a:schemeClr val="lt1"/>
          </a:solidFill>
          <a:ln>
            <a:noFill/>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76"/>
          <p:cNvSpPr txBox="1"/>
          <p:nvPr>
            <p:ph type="title"/>
          </p:nvPr>
        </p:nvSpPr>
        <p:spPr>
          <a:xfrm>
            <a:off x="720000" y="445025"/>
            <a:ext cx="7704000" cy="572700"/>
          </a:xfrm>
          <a:prstGeom prst="rect">
            <a:avLst/>
          </a:prstGeom>
        </p:spPr>
        <p:txBody>
          <a:bodyPr anchorCtr="0" anchor="t"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15" name="Google Shape;615;p76"/>
          <p:cNvSpPr txBox="1"/>
          <p:nvPr>
            <p:ph idx="1" type="body"/>
          </p:nvPr>
        </p:nvSpPr>
        <p:spPr>
          <a:xfrm>
            <a:off x="720000" y="1152475"/>
            <a:ext cx="7704000" cy="346800"/>
          </a:xfrm>
          <a:prstGeom prst="rect">
            <a:avLst/>
          </a:prstGeom>
        </p:spPr>
        <p:txBody>
          <a:bodyPr anchorCtr="0" anchor="t" bIns="0" lIns="0" spcFirstLastPara="1" rIns="0" wrap="square" tIns="0">
            <a:noAutofit/>
          </a:bodyPr>
          <a:lstStyle>
            <a:lvl1pPr indent="-317500" lvl="0" marL="457200" algn="ctr">
              <a:lnSpc>
                <a:spcPct val="115000"/>
              </a:lnSpc>
              <a:spcBef>
                <a:spcPts val="0"/>
              </a:spcBef>
              <a:spcAft>
                <a:spcPts val="0"/>
              </a:spcAft>
              <a:buSzPts val="1400"/>
              <a:buChar char="●"/>
              <a:defRPr/>
            </a:lvl1pPr>
            <a:lvl2pPr indent="-330200" lvl="1" marL="914400">
              <a:lnSpc>
                <a:spcPct val="115000"/>
              </a:lnSpc>
              <a:spcBef>
                <a:spcPts val="0"/>
              </a:spcBef>
              <a:spcAft>
                <a:spcPts val="0"/>
              </a:spcAft>
              <a:buSzPts val="1600"/>
              <a:buChar char="●"/>
              <a:defRPr/>
            </a:lvl2pPr>
            <a:lvl3pPr indent="-330200" lvl="2" marL="1371600">
              <a:lnSpc>
                <a:spcPct val="115000"/>
              </a:lnSpc>
              <a:spcBef>
                <a:spcPts val="0"/>
              </a:spcBef>
              <a:spcAft>
                <a:spcPts val="0"/>
              </a:spcAft>
              <a:buSzPts val="1600"/>
              <a:buChar char="●"/>
              <a:defRPr/>
            </a:lvl3pPr>
            <a:lvl4pPr indent="-330200" lvl="3" marL="1828800">
              <a:lnSpc>
                <a:spcPct val="115000"/>
              </a:lnSpc>
              <a:spcBef>
                <a:spcPts val="0"/>
              </a:spcBef>
              <a:spcAft>
                <a:spcPts val="0"/>
              </a:spcAft>
              <a:buSzPts val="1600"/>
              <a:buChar char="●"/>
              <a:defRPr/>
            </a:lvl4pPr>
            <a:lvl5pPr indent="-330200" lvl="4" marL="2286000">
              <a:lnSpc>
                <a:spcPct val="115000"/>
              </a:lnSpc>
              <a:spcBef>
                <a:spcPts val="0"/>
              </a:spcBef>
              <a:spcAft>
                <a:spcPts val="0"/>
              </a:spcAft>
              <a:buSzPts val="1600"/>
              <a:buChar char="●"/>
              <a:defRPr/>
            </a:lvl5pPr>
            <a:lvl6pPr indent="-330200" lvl="5" marL="2743200">
              <a:lnSpc>
                <a:spcPct val="115000"/>
              </a:lnSpc>
              <a:spcBef>
                <a:spcPts val="0"/>
              </a:spcBef>
              <a:spcAft>
                <a:spcPts val="0"/>
              </a:spcAft>
              <a:buSzPts val="1600"/>
              <a:buChar char="●"/>
              <a:defRPr/>
            </a:lvl6pPr>
            <a:lvl7pPr indent="-330200" lvl="6" marL="3200400">
              <a:lnSpc>
                <a:spcPct val="115000"/>
              </a:lnSpc>
              <a:spcBef>
                <a:spcPts val="0"/>
              </a:spcBef>
              <a:spcAft>
                <a:spcPts val="0"/>
              </a:spcAft>
              <a:buSzPts val="1600"/>
              <a:buChar char="●"/>
              <a:defRPr/>
            </a:lvl7pPr>
            <a:lvl8pPr indent="-330200" lvl="7" marL="3657600">
              <a:lnSpc>
                <a:spcPct val="115000"/>
              </a:lnSpc>
              <a:spcBef>
                <a:spcPts val="0"/>
              </a:spcBef>
              <a:spcAft>
                <a:spcPts val="0"/>
              </a:spcAft>
              <a:buSzPts val="1600"/>
              <a:buChar char="●"/>
              <a:defRPr/>
            </a:lvl8pPr>
            <a:lvl9pPr indent="-330200" lvl="8" marL="4114800">
              <a:lnSpc>
                <a:spcPct val="115000"/>
              </a:lnSpc>
              <a:spcBef>
                <a:spcPts val="0"/>
              </a:spcBef>
              <a:spcAft>
                <a:spcPts val="0"/>
              </a:spcAft>
              <a:buSzPts val="1600"/>
              <a:buChar char="●"/>
              <a:defRPr/>
            </a:lvl9pPr>
          </a:lstStyle>
          <a:p/>
        </p:txBody>
      </p:sp>
      <p:grpSp>
        <p:nvGrpSpPr>
          <p:cNvPr id="616" name="Google Shape;616;p76"/>
          <p:cNvGrpSpPr/>
          <p:nvPr/>
        </p:nvGrpSpPr>
        <p:grpSpPr>
          <a:xfrm flipH="1">
            <a:off x="435875" y="1292300"/>
            <a:ext cx="90900" cy="3705900"/>
            <a:chOff x="7952125" y="1292300"/>
            <a:chExt cx="90900" cy="3705900"/>
          </a:xfrm>
        </p:grpSpPr>
        <p:sp>
          <p:nvSpPr>
            <p:cNvPr id="617" name="Google Shape;617;p76"/>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8" name="Google Shape;618;p76"/>
            <p:cNvCxnSpPr/>
            <p:nvPr/>
          </p:nvCxnSpPr>
          <p:spPr>
            <a:xfrm>
              <a:off x="8043025" y="1292300"/>
              <a:ext cx="0" cy="3705900"/>
            </a:xfrm>
            <a:prstGeom prst="straightConnector1">
              <a:avLst/>
            </a:prstGeom>
            <a:noFill/>
            <a:ln cap="flat" cmpd="sng" w="9525">
              <a:solidFill>
                <a:schemeClr val="dk1"/>
              </a:solidFill>
              <a:prstDash val="solid"/>
              <a:round/>
              <a:headEnd len="med" w="med" type="none"/>
              <a:tailEnd len="med" w="med" type="none"/>
            </a:ln>
          </p:spPr>
        </p:cxnSp>
      </p:grpSp>
      <p:grpSp>
        <p:nvGrpSpPr>
          <p:cNvPr id="619" name="Google Shape;619;p76"/>
          <p:cNvGrpSpPr/>
          <p:nvPr/>
        </p:nvGrpSpPr>
        <p:grpSpPr>
          <a:xfrm rot="10800000">
            <a:off x="8617225" y="97275"/>
            <a:ext cx="90900" cy="3705900"/>
            <a:chOff x="7952125" y="1292300"/>
            <a:chExt cx="90900" cy="3705900"/>
          </a:xfrm>
        </p:grpSpPr>
        <p:sp>
          <p:nvSpPr>
            <p:cNvPr id="620" name="Google Shape;620;p76"/>
            <p:cNvSpPr/>
            <p:nvPr/>
          </p:nvSpPr>
          <p:spPr>
            <a:xfrm rot="5400000">
              <a:off x="7744975" y="1499450"/>
              <a:ext cx="505200" cy="9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21" name="Google Shape;621;p76"/>
            <p:cNvCxnSpPr/>
            <p:nvPr/>
          </p:nvCxnSpPr>
          <p:spPr>
            <a:xfrm>
              <a:off x="8043025" y="1292300"/>
              <a:ext cx="0" cy="3705900"/>
            </a:xfrm>
            <a:prstGeom prst="straightConnector1">
              <a:avLst/>
            </a:prstGeom>
            <a:noFill/>
            <a:ln cap="flat" cmpd="sng" w="9525">
              <a:solidFill>
                <a:schemeClr val="dk1"/>
              </a:solidFill>
              <a:prstDash val="solid"/>
              <a:round/>
              <a:headEnd len="med" w="med" type="none"/>
              <a:tailEnd len="med" w="med" type="none"/>
            </a:ln>
          </p:spPr>
        </p:cxnSp>
      </p:grpSp>
      <p:sp>
        <p:nvSpPr>
          <p:cNvPr id="622" name="Google Shape;622;p76"/>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blue">
  <p:cSld name="TITLE_ONLY_1_1_4_1_2_2">
    <p:spTree>
      <p:nvGrpSpPr>
        <p:cNvPr id="58" name="Shape 58"/>
        <p:cNvGrpSpPr/>
        <p:nvPr/>
      </p:nvGrpSpPr>
      <p:grpSpPr>
        <a:xfrm>
          <a:off x="0" y="0"/>
          <a:ext cx="0" cy="0"/>
          <a:chOff x="0" y="0"/>
          <a:chExt cx="0" cy="0"/>
        </a:xfrm>
      </p:grpSpPr>
      <p:sp>
        <p:nvSpPr>
          <p:cNvPr id="59" name="Google Shape;59;p9"/>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0" name="Google Shape;60;p9"/>
          <p:cNvSpPr/>
          <p:nvPr/>
        </p:nvSpPr>
        <p:spPr>
          <a:xfrm rot="10800000">
            <a:off x="-4525" y="-25"/>
            <a:ext cx="3071100" cy="515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61" name="Google Shape;61;p9"/>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9"/>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a:lnSpc>
                <a:spcPct val="150000"/>
              </a:lnSpc>
              <a:spcBef>
                <a:spcPts val="0"/>
              </a:spcBef>
              <a:spcAft>
                <a:spcPts val="0"/>
              </a:spcAft>
              <a:buClr>
                <a:schemeClr val="dk1"/>
              </a:buClr>
              <a:buSzPts val="1600"/>
              <a:buChar char="●"/>
              <a:defRPr sz="1600">
                <a:solidFill>
                  <a:schemeClr val="dk1"/>
                </a:solidFill>
              </a:defRPr>
            </a:lvl1pPr>
            <a:lvl2pPr indent="-330200" lvl="1" marL="914400">
              <a:lnSpc>
                <a:spcPct val="150000"/>
              </a:lnSpc>
              <a:spcBef>
                <a:spcPts val="1000"/>
              </a:spcBef>
              <a:spcAft>
                <a:spcPts val="0"/>
              </a:spcAft>
              <a:buClr>
                <a:schemeClr val="dk1"/>
              </a:buClr>
              <a:buSzPts val="1600"/>
              <a:buChar char="●"/>
              <a:defRPr>
                <a:solidFill>
                  <a:schemeClr val="dk1"/>
                </a:solidFill>
              </a:defRPr>
            </a:lvl2pPr>
            <a:lvl3pPr indent="-330200" lvl="2" marL="1371600">
              <a:lnSpc>
                <a:spcPct val="150000"/>
              </a:lnSpc>
              <a:spcBef>
                <a:spcPts val="1000"/>
              </a:spcBef>
              <a:spcAft>
                <a:spcPts val="0"/>
              </a:spcAft>
              <a:buClr>
                <a:schemeClr val="dk1"/>
              </a:buClr>
              <a:buSzPts val="1600"/>
              <a:buChar char="●"/>
              <a:defRPr>
                <a:solidFill>
                  <a:schemeClr val="dk1"/>
                </a:solidFill>
              </a:defRPr>
            </a:lvl3pPr>
            <a:lvl4pPr indent="-330200" lvl="3" marL="1828800">
              <a:lnSpc>
                <a:spcPct val="150000"/>
              </a:lnSpc>
              <a:spcBef>
                <a:spcPts val="1000"/>
              </a:spcBef>
              <a:spcAft>
                <a:spcPts val="0"/>
              </a:spcAft>
              <a:buClr>
                <a:schemeClr val="dk1"/>
              </a:buClr>
              <a:buSzPts val="1600"/>
              <a:buChar char="●"/>
              <a:defRPr>
                <a:solidFill>
                  <a:schemeClr val="dk1"/>
                </a:solidFill>
              </a:defRPr>
            </a:lvl4pPr>
            <a:lvl5pPr indent="-330200" lvl="4" marL="2286000">
              <a:lnSpc>
                <a:spcPct val="150000"/>
              </a:lnSpc>
              <a:spcBef>
                <a:spcPts val="1000"/>
              </a:spcBef>
              <a:spcAft>
                <a:spcPts val="0"/>
              </a:spcAft>
              <a:buClr>
                <a:schemeClr val="dk1"/>
              </a:buClr>
              <a:buSzPts val="1600"/>
              <a:buChar char="●"/>
              <a:defRPr>
                <a:solidFill>
                  <a:schemeClr val="dk1"/>
                </a:solidFill>
              </a:defRPr>
            </a:lvl5pPr>
            <a:lvl6pPr indent="-330200" lvl="5" marL="2743200">
              <a:lnSpc>
                <a:spcPct val="150000"/>
              </a:lnSpc>
              <a:spcBef>
                <a:spcPts val="1000"/>
              </a:spcBef>
              <a:spcAft>
                <a:spcPts val="0"/>
              </a:spcAft>
              <a:buClr>
                <a:schemeClr val="dk1"/>
              </a:buClr>
              <a:buSzPts val="1600"/>
              <a:buChar char="●"/>
              <a:defRPr>
                <a:solidFill>
                  <a:schemeClr val="dk1"/>
                </a:solidFill>
              </a:defRPr>
            </a:lvl6pPr>
            <a:lvl7pPr indent="-330200" lvl="6" marL="3200400">
              <a:lnSpc>
                <a:spcPct val="150000"/>
              </a:lnSpc>
              <a:spcBef>
                <a:spcPts val="1000"/>
              </a:spcBef>
              <a:spcAft>
                <a:spcPts val="0"/>
              </a:spcAft>
              <a:buClr>
                <a:schemeClr val="dk1"/>
              </a:buClr>
              <a:buSzPts val="1600"/>
              <a:buChar char="●"/>
              <a:defRPr>
                <a:solidFill>
                  <a:schemeClr val="dk1"/>
                </a:solidFill>
              </a:defRPr>
            </a:lvl7pPr>
            <a:lvl8pPr indent="-330200" lvl="7" marL="3657600">
              <a:lnSpc>
                <a:spcPct val="150000"/>
              </a:lnSpc>
              <a:spcBef>
                <a:spcPts val="1000"/>
              </a:spcBef>
              <a:spcAft>
                <a:spcPts val="0"/>
              </a:spcAft>
              <a:buClr>
                <a:schemeClr val="dk1"/>
              </a:buClr>
              <a:buSzPts val="1600"/>
              <a:buChar char="●"/>
              <a:defRPr>
                <a:solidFill>
                  <a:schemeClr val="dk1"/>
                </a:solidFill>
              </a:defRPr>
            </a:lvl8pPr>
            <a:lvl9pPr indent="-330200" lvl="8" marL="4114800">
              <a:lnSpc>
                <a:spcPct val="150000"/>
              </a:lnSpc>
              <a:spcBef>
                <a:spcPts val="1000"/>
              </a:spcBef>
              <a:spcAft>
                <a:spcPts val="1000"/>
              </a:spcAft>
              <a:buClr>
                <a:schemeClr val="dk1"/>
              </a:buClr>
              <a:buSzPts val="1600"/>
              <a:buChar char="●"/>
              <a:defRPr>
                <a:solidFill>
                  <a:schemeClr val="dk1"/>
                </a:solidFill>
              </a:defRPr>
            </a:lvl9pPr>
          </a:lstStyle>
          <a:p/>
        </p:txBody>
      </p:sp>
      <p:pic>
        <p:nvPicPr>
          <p:cNvPr id="63" name="Google Shape;63;p9"/>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64" name="Google Shape;64;p9"/>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5" name="Google Shape;65;p9"/>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_Agenda - dark teal">
  <p:cSld name="TITLE_ONLY_1_1_4_1_2_1">
    <p:spTree>
      <p:nvGrpSpPr>
        <p:cNvPr id="66" name="Shape 66"/>
        <p:cNvGrpSpPr/>
        <p:nvPr/>
      </p:nvGrpSpPr>
      <p:grpSpPr>
        <a:xfrm>
          <a:off x="0" y="0"/>
          <a:ext cx="0" cy="0"/>
          <a:chOff x="0" y="0"/>
          <a:chExt cx="0" cy="0"/>
        </a:xfrm>
      </p:grpSpPr>
      <p:sp>
        <p:nvSpPr>
          <p:cNvPr id="67" name="Google Shape;67;p10"/>
          <p:cNvSpPr txBox="1"/>
          <p:nvPr>
            <p:ph idx="1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0"/>
          <p:cNvSpPr/>
          <p:nvPr/>
        </p:nvSpPr>
        <p:spPr>
          <a:xfrm rot="10800000">
            <a:off x="-4525" y="-25"/>
            <a:ext cx="3071100" cy="5151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126656"/>
              </a:solidFill>
              <a:latin typeface="Inter"/>
              <a:ea typeface="Inter"/>
              <a:cs typeface="Inter"/>
              <a:sym typeface="Inter"/>
            </a:endParaRPr>
          </a:p>
        </p:txBody>
      </p:sp>
      <p:sp>
        <p:nvSpPr>
          <p:cNvPr id="69" name="Google Shape;69;p10"/>
          <p:cNvSpPr txBox="1"/>
          <p:nvPr>
            <p:ph idx="2" type="sldNum"/>
          </p:nvPr>
        </p:nvSpPr>
        <p:spPr>
          <a:xfrm>
            <a:off x="8320058" y="47394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70" name="Google Shape;70;p10"/>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
        <p:nvSpPr>
          <p:cNvPr id="71" name="Google Shape;71;p10"/>
          <p:cNvSpPr txBox="1"/>
          <p:nvPr>
            <p:ph type="title"/>
          </p:nvPr>
        </p:nvSpPr>
        <p:spPr>
          <a:xfrm>
            <a:off x="431725" y="1000075"/>
            <a:ext cx="2322600" cy="1506900"/>
          </a:xfrm>
          <a:prstGeom prst="rect">
            <a:avLst/>
          </a:prstGeom>
        </p:spPr>
        <p:txBody>
          <a:bodyPr anchorCtr="0" anchor="b" bIns="0" lIns="0" spcFirstLastPara="1" rIns="0" wrap="square" tIns="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2" name="Google Shape;72;p10"/>
          <p:cNvSpPr txBox="1"/>
          <p:nvPr>
            <p:ph idx="1" type="body"/>
          </p:nvPr>
        </p:nvSpPr>
        <p:spPr>
          <a:xfrm>
            <a:off x="3534925" y="1000075"/>
            <a:ext cx="5105100" cy="2973000"/>
          </a:xfrm>
          <a:prstGeom prst="rect">
            <a:avLst/>
          </a:prstGeom>
        </p:spPr>
        <p:txBody>
          <a:bodyPr anchorCtr="0" anchor="ctr" bIns="0" lIns="0" spcFirstLastPara="1" rIns="0" wrap="square" tIns="0">
            <a:noAutofit/>
          </a:bodyPr>
          <a:lstStyle>
            <a:lvl1pPr indent="-330200" lvl="0" marL="457200">
              <a:lnSpc>
                <a:spcPct val="150000"/>
              </a:lnSpc>
              <a:spcBef>
                <a:spcPts val="0"/>
              </a:spcBef>
              <a:spcAft>
                <a:spcPts val="0"/>
              </a:spcAft>
              <a:buClr>
                <a:schemeClr val="dk1"/>
              </a:buClr>
              <a:buSzPts val="1600"/>
              <a:buChar char="●"/>
              <a:defRPr sz="1600">
                <a:solidFill>
                  <a:schemeClr val="dk1"/>
                </a:solidFill>
              </a:defRPr>
            </a:lvl1pPr>
            <a:lvl2pPr indent="-330200" lvl="1" marL="914400">
              <a:lnSpc>
                <a:spcPct val="150000"/>
              </a:lnSpc>
              <a:spcBef>
                <a:spcPts val="1000"/>
              </a:spcBef>
              <a:spcAft>
                <a:spcPts val="0"/>
              </a:spcAft>
              <a:buClr>
                <a:schemeClr val="dk1"/>
              </a:buClr>
              <a:buSzPts val="1600"/>
              <a:buChar char="●"/>
              <a:defRPr>
                <a:solidFill>
                  <a:schemeClr val="dk1"/>
                </a:solidFill>
              </a:defRPr>
            </a:lvl2pPr>
            <a:lvl3pPr indent="-330200" lvl="2" marL="1371600">
              <a:lnSpc>
                <a:spcPct val="150000"/>
              </a:lnSpc>
              <a:spcBef>
                <a:spcPts val="1000"/>
              </a:spcBef>
              <a:spcAft>
                <a:spcPts val="0"/>
              </a:spcAft>
              <a:buClr>
                <a:schemeClr val="dk1"/>
              </a:buClr>
              <a:buSzPts val="1600"/>
              <a:buChar char="●"/>
              <a:defRPr>
                <a:solidFill>
                  <a:schemeClr val="dk1"/>
                </a:solidFill>
              </a:defRPr>
            </a:lvl3pPr>
            <a:lvl4pPr indent="-330200" lvl="3" marL="1828800">
              <a:lnSpc>
                <a:spcPct val="150000"/>
              </a:lnSpc>
              <a:spcBef>
                <a:spcPts val="1000"/>
              </a:spcBef>
              <a:spcAft>
                <a:spcPts val="0"/>
              </a:spcAft>
              <a:buClr>
                <a:schemeClr val="dk1"/>
              </a:buClr>
              <a:buSzPts val="1600"/>
              <a:buChar char="●"/>
              <a:defRPr>
                <a:solidFill>
                  <a:schemeClr val="dk1"/>
                </a:solidFill>
              </a:defRPr>
            </a:lvl4pPr>
            <a:lvl5pPr indent="-330200" lvl="4" marL="2286000">
              <a:lnSpc>
                <a:spcPct val="150000"/>
              </a:lnSpc>
              <a:spcBef>
                <a:spcPts val="1000"/>
              </a:spcBef>
              <a:spcAft>
                <a:spcPts val="0"/>
              </a:spcAft>
              <a:buClr>
                <a:schemeClr val="dk1"/>
              </a:buClr>
              <a:buSzPts val="1600"/>
              <a:buChar char="●"/>
              <a:defRPr>
                <a:solidFill>
                  <a:schemeClr val="dk1"/>
                </a:solidFill>
              </a:defRPr>
            </a:lvl5pPr>
            <a:lvl6pPr indent="-330200" lvl="5" marL="2743200">
              <a:lnSpc>
                <a:spcPct val="150000"/>
              </a:lnSpc>
              <a:spcBef>
                <a:spcPts val="1000"/>
              </a:spcBef>
              <a:spcAft>
                <a:spcPts val="0"/>
              </a:spcAft>
              <a:buClr>
                <a:schemeClr val="dk1"/>
              </a:buClr>
              <a:buSzPts val="1600"/>
              <a:buChar char="●"/>
              <a:defRPr>
                <a:solidFill>
                  <a:schemeClr val="dk1"/>
                </a:solidFill>
              </a:defRPr>
            </a:lvl6pPr>
            <a:lvl7pPr indent="-330200" lvl="6" marL="3200400">
              <a:lnSpc>
                <a:spcPct val="150000"/>
              </a:lnSpc>
              <a:spcBef>
                <a:spcPts val="1000"/>
              </a:spcBef>
              <a:spcAft>
                <a:spcPts val="0"/>
              </a:spcAft>
              <a:buClr>
                <a:schemeClr val="dk1"/>
              </a:buClr>
              <a:buSzPts val="1600"/>
              <a:buChar char="●"/>
              <a:defRPr>
                <a:solidFill>
                  <a:schemeClr val="dk1"/>
                </a:solidFill>
              </a:defRPr>
            </a:lvl7pPr>
            <a:lvl8pPr indent="-330200" lvl="7" marL="3657600">
              <a:lnSpc>
                <a:spcPct val="150000"/>
              </a:lnSpc>
              <a:spcBef>
                <a:spcPts val="1000"/>
              </a:spcBef>
              <a:spcAft>
                <a:spcPts val="0"/>
              </a:spcAft>
              <a:buClr>
                <a:schemeClr val="dk1"/>
              </a:buClr>
              <a:buSzPts val="1600"/>
              <a:buChar char="●"/>
              <a:defRPr>
                <a:solidFill>
                  <a:schemeClr val="dk1"/>
                </a:solidFill>
              </a:defRPr>
            </a:lvl8pPr>
            <a:lvl9pPr indent="-330200" lvl="8" marL="4114800">
              <a:lnSpc>
                <a:spcPct val="150000"/>
              </a:lnSpc>
              <a:spcBef>
                <a:spcPts val="1000"/>
              </a:spcBef>
              <a:spcAft>
                <a:spcPts val="1000"/>
              </a:spcAft>
              <a:buClr>
                <a:schemeClr val="dk1"/>
              </a:buClr>
              <a:buSzPts val="1600"/>
              <a:buChar char="●"/>
              <a:defRPr>
                <a:solidFill>
                  <a:schemeClr val="dk1"/>
                </a:solidFill>
              </a:defRPr>
            </a:lvl9pPr>
          </a:lstStyle>
          <a:p/>
        </p:txBody>
      </p:sp>
      <p:sp>
        <p:nvSpPr>
          <p:cNvPr id="73" name="Google Shape;73;p10"/>
          <p:cNvSpPr txBox="1"/>
          <p:nvPr>
            <p:ph idx="3" type="subTitle"/>
          </p:nvPr>
        </p:nvSpPr>
        <p:spPr>
          <a:xfrm>
            <a:off x="3534925" y="4870025"/>
            <a:ext cx="4629900" cy="182100"/>
          </a:xfrm>
          <a:prstGeom prst="rect">
            <a:avLst/>
          </a:prstGeom>
        </p:spPr>
        <p:txBody>
          <a:bodyPr anchorCtr="0" anchor="t" bIns="0" lIns="0" spcFirstLastPara="1" rIns="0" wrap="square" tIns="0">
            <a:noAutofit/>
          </a:bodyPr>
          <a:lstStyle>
            <a:lvl1pPr lvl="0">
              <a:spcBef>
                <a:spcPts val="0"/>
              </a:spcBef>
              <a:spcAft>
                <a:spcPts val="0"/>
              </a:spcAft>
              <a:buClr>
                <a:srgbClr val="9E9E9E"/>
              </a:buClr>
              <a:buSzPts val="1000"/>
              <a:buNone/>
              <a:defRPr sz="1000">
                <a:solidFill>
                  <a:srgbClr val="9E9E9E"/>
                </a:solidFill>
              </a:defRPr>
            </a:lvl1pPr>
            <a:lvl2pPr lvl="1">
              <a:spcBef>
                <a:spcPts val="1000"/>
              </a:spcBef>
              <a:spcAft>
                <a:spcPts val="0"/>
              </a:spcAft>
              <a:buSzPts val="1600"/>
              <a:buNone/>
              <a:defRPr/>
            </a:lvl2pPr>
            <a:lvl3pPr lvl="2">
              <a:spcBef>
                <a:spcPts val="1000"/>
              </a:spcBef>
              <a:spcAft>
                <a:spcPts val="0"/>
              </a:spcAft>
              <a:buSzPts val="1600"/>
              <a:buNone/>
              <a:defRPr/>
            </a:lvl3pPr>
            <a:lvl4pPr lvl="3">
              <a:spcBef>
                <a:spcPts val="1000"/>
              </a:spcBef>
              <a:spcAft>
                <a:spcPts val="0"/>
              </a:spcAft>
              <a:buSzPts val="1600"/>
              <a:buNone/>
              <a:defRPr/>
            </a:lvl4pPr>
            <a:lvl5pPr lvl="4">
              <a:spcBef>
                <a:spcPts val="1000"/>
              </a:spcBef>
              <a:spcAft>
                <a:spcPts val="0"/>
              </a:spcAft>
              <a:buSzPts val="1600"/>
              <a:buNone/>
              <a:defRPr/>
            </a:lvl5pPr>
            <a:lvl6pPr lvl="5">
              <a:spcBef>
                <a:spcPts val="1000"/>
              </a:spcBef>
              <a:spcAft>
                <a:spcPts val="0"/>
              </a:spcAft>
              <a:buSzPts val="1600"/>
              <a:buNone/>
              <a:defRPr/>
            </a:lvl6pPr>
            <a:lvl7pPr lvl="6">
              <a:spcBef>
                <a:spcPts val="1000"/>
              </a:spcBef>
              <a:spcAft>
                <a:spcPts val="0"/>
              </a:spcAft>
              <a:buSzPts val="1600"/>
              <a:buNone/>
              <a:defRPr/>
            </a:lvl7pPr>
            <a:lvl8pPr lvl="7">
              <a:spcBef>
                <a:spcPts val="1000"/>
              </a:spcBef>
              <a:spcAft>
                <a:spcPts val="0"/>
              </a:spcAft>
              <a:buSzPts val="1600"/>
              <a:buNone/>
              <a:defRPr/>
            </a:lvl8pPr>
            <a:lvl9pPr lvl="8">
              <a:spcBef>
                <a:spcPts val="1000"/>
              </a:spcBef>
              <a:spcAft>
                <a:spcPts val="1000"/>
              </a:spcAft>
              <a:buSzPts val="16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38.xml"/><Relationship Id="rId42" Type="http://schemas.openxmlformats.org/officeDocument/2006/relationships/slideLayout" Target="../slideLayouts/slideLayout40.xml"/><Relationship Id="rId41" Type="http://schemas.openxmlformats.org/officeDocument/2006/relationships/slideLayout" Target="../slideLayouts/slideLayout39.xml"/><Relationship Id="rId44" Type="http://schemas.openxmlformats.org/officeDocument/2006/relationships/slideLayout" Target="../slideLayouts/slideLayout42.xml"/><Relationship Id="rId43" Type="http://schemas.openxmlformats.org/officeDocument/2006/relationships/slideLayout" Target="../slideLayouts/slideLayout41.xml"/><Relationship Id="rId46" Type="http://schemas.openxmlformats.org/officeDocument/2006/relationships/slideLayout" Target="../slideLayouts/slideLayout44.xml"/><Relationship Id="rId45" Type="http://schemas.openxmlformats.org/officeDocument/2006/relationships/slideLayout" Target="../slideLayouts/slideLayout43.xml"/><Relationship Id="rId1" Type="http://schemas.openxmlformats.org/officeDocument/2006/relationships/image" Target="../media/image2.jp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48" Type="http://schemas.openxmlformats.org/officeDocument/2006/relationships/slideLayout" Target="../slideLayouts/slideLayout46.xml"/><Relationship Id="rId47" Type="http://schemas.openxmlformats.org/officeDocument/2006/relationships/slideLayout" Target="../slideLayouts/slideLayout45.xml"/><Relationship Id="rId49" Type="http://schemas.openxmlformats.org/officeDocument/2006/relationships/slideLayout" Target="../slideLayouts/slideLayout47.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73" Type="http://schemas.openxmlformats.org/officeDocument/2006/relationships/slideLayout" Target="../slideLayouts/slideLayout71.xml"/><Relationship Id="rId72" Type="http://schemas.openxmlformats.org/officeDocument/2006/relationships/slideLayout" Target="../slideLayouts/slideLayout70.xml"/><Relationship Id="rId31" Type="http://schemas.openxmlformats.org/officeDocument/2006/relationships/slideLayout" Target="../slideLayouts/slideLayout29.xml"/><Relationship Id="rId75" Type="http://schemas.openxmlformats.org/officeDocument/2006/relationships/slideLayout" Target="../slideLayouts/slideLayout73.xml"/><Relationship Id="rId30" Type="http://schemas.openxmlformats.org/officeDocument/2006/relationships/slideLayout" Target="../slideLayouts/slideLayout28.xml"/><Relationship Id="rId74" Type="http://schemas.openxmlformats.org/officeDocument/2006/relationships/slideLayout" Target="../slideLayouts/slideLayout72.xml"/><Relationship Id="rId33" Type="http://schemas.openxmlformats.org/officeDocument/2006/relationships/slideLayout" Target="../slideLayouts/slideLayout31.xml"/><Relationship Id="rId77" Type="http://schemas.openxmlformats.org/officeDocument/2006/relationships/slideLayout" Target="../slideLayouts/slideLayout75.xml"/><Relationship Id="rId32" Type="http://schemas.openxmlformats.org/officeDocument/2006/relationships/slideLayout" Target="../slideLayouts/slideLayout30.xml"/><Relationship Id="rId76" Type="http://schemas.openxmlformats.org/officeDocument/2006/relationships/slideLayout" Target="../slideLayouts/slideLayout74.xml"/><Relationship Id="rId35" Type="http://schemas.openxmlformats.org/officeDocument/2006/relationships/slideLayout" Target="../slideLayouts/slideLayout33.xml"/><Relationship Id="rId34" Type="http://schemas.openxmlformats.org/officeDocument/2006/relationships/slideLayout" Target="../slideLayouts/slideLayout32.xml"/><Relationship Id="rId78" Type="http://schemas.openxmlformats.org/officeDocument/2006/relationships/theme" Target="../theme/theme2.xml"/><Relationship Id="rId71" Type="http://schemas.openxmlformats.org/officeDocument/2006/relationships/slideLayout" Target="../slideLayouts/slideLayout69.xml"/><Relationship Id="rId70" Type="http://schemas.openxmlformats.org/officeDocument/2006/relationships/slideLayout" Target="../slideLayouts/slideLayout68.xml"/><Relationship Id="rId37" Type="http://schemas.openxmlformats.org/officeDocument/2006/relationships/slideLayout" Target="../slideLayouts/slideLayout35.xml"/><Relationship Id="rId36" Type="http://schemas.openxmlformats.org/officeDocument/2006/relationships/slideLayout" Target="../slideLayouts/slideLayout34.xml"/><Relationship Id="rId39" Type="http://schemas.openxmlformats.org/officeDocument/2006/relationships/slideLayout" Target="../slideLayouts/slideLayout37.xml"/><Relationship Id="rId38" Type="http://schemas.openxmlformats.org/officeDocument/2006/relationships/slideLayout" Target="../slideLayouts/slideLayout36.xml"/><Relationship Id="rId62" Type="http://schemas.openxmlformats.org/officeDocument/2006/relationships/slideLayout" Target="../slideLayouts/slideLayout60.xml"/><Relationship Id="rId61" Type="http://schemas.openxmlformats.org/officeDocument/2006/relationships/slideLayout" Target="../slideLayouts/slideLayout59.xml"/><Relationship Id="rId20" Type="http://schemas.openxmlformats.org/officeDocument/2006/relationships/slideLayout" Target="../slideLayouts/slideLayout18.xml"/><Relationship Id="rId64" Type="http://schemas.openxmlformats.org/officeDocument/2006/relationships/slideLayout" Target="../slideLayouts/slideLayout62.xml"/><Relationship Id="rId63" Type="http://schemas.openxmlformats.org/officeDocument/2006/relationships/slideLayout" Target="../slideLayouts/slideLayout61.xml"/><Relationship Id="rId22" Type="http://schemas.openxmlformats.org/officeDocument/2006/relationships/slideLayout" Target="../slideLayouts/slideLayout20.xml"/><Relationship Id="rId66" Type="http://schemas.openxmlformats.org/officeDocument/2006/relationships/slideLayout" Target="../slideLayouts/slideLayout64.xml"/><Relationship Id="rId21" Type="http://schemas.openxmlformats.org/officeDocument/2006/relationships/slideLayout" Target="../slideLayouts/slideLayout19.xml"/><Relationship Id="rId65" Type="http://schemas.openxmlformats.org/officeDocument/2006/relationships/slideLayout" Target="../slideLayouts/slideLayout63.xml"/><Relationship Id="rId24" Type="http://schemas.openxmlformats.org/officeDocument/2006/relationships/slideLayout" Target="../slideLayouts/slideLayout22.xml"/><Relationship Id="rId68" Type="http://schemas.openxmlformats.org/officeDocument/2006/relationships/slideLayout" Target="../slideLayouts/slideLayout66.xml"/><Relationship Id="rId23" Type="http://schemas.openxmlformats.org/officeDocument/2006/relationships/slideLayout" Target="../slideLayouts/slideLayout21.xml"/><Relationship Id="rId67" Type="http://schemas.openxmlformats.org/officeDocument/2006/relationships/slideLayout" Target="../slideLayouts/slideLayout65.xml"/><Relationship Id="rId60" Type="http://schemas.openxmlformats.org/officeDocument/2006/relationships/slideLayout" Target="../slideLayouts/slideLayout58.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69" Type="http://schemas.openxmlformats.org/officeDocument/2006/relationships/slideLayout" Target="../slideLayouts/slideLayout67.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29" Type="http://schemas.openxmlformats.org/officeDocument/2006/relationships/slideLayout" Target="../slideLayouts/slideLayout27.xml"/><Relationship Id="rId51" Type="http://schemas.openxmlformats.org/officeDocument/2006/relationships/slideLayout" Target="../slideLayouts/slideLayout49.xml"/><Relationship Id="rId50" Type="http://schemas.openxmlformats.org/officeDocument/2006/relationships/slideLayout" Target="../slideLayouts/slideLayout48.xml"/><Relationship Id="rId53" Type="http://schemas.openxmlformats.org/officeDocument/2006/relationships/slideLayout" Target="../slideLayouts/slideLayout51.xml"/><Relationship Id="rId52" Type="http://schemas.openxmlformats.org/officeDocument/2006/relationships/slideLayout" Target="../slideLayouts/slideLayout50.xml"/><Relationship Id="rId11" Type="http://schemas.openxmlformats.org/officeDocument/2006/relationships/slideLayout" Target="../slideLayouts/slideLayout9.xml"/><Relationship Id="rId55" Type="http://schemas.openxmlformats.org/officeDocument/2006/relationships/slideLayout" Target="../slideLayouts/slideLayout53.xml"/><Relationship Id="rId10" Type="http://schemas.openxmlformats.org/officeDocument/2006/relationships/slideLayout" Target="../slideLayouts/slideLayout8.xml"/><Relationship Id="rId54" Type="http://schemas.openxmlformats.org/officeDocument/2006/relationships/slideLayout" Target="../slideLayouts/slideLayout52.xml"/><Relationship Id="rId13" Type="http://schemas.openxmlformats.org/officeDocument/2006/relationships/slideLayout" Target="../slideLayouts/slideLayout11.xml"/><Relationship Id="rId57" Type="http://schemas.openxmlformats.org/officeDocument/2006/relationships/slideLayout" Target="../slideLayouts/slideLayout55.xml"/><Relationship Id="rId12" Type="http://schemas.openxmlformats.org/officeDocument/2006/relationships/slideLayout" Target="../slideLayouts/slideLayout10.xml"/><Relationship Id="rId56" Type="http://schemas.openxmlformats.org/officeDocument/2006/relationships/slideLayout" Target="../slideLayouts/slideLayout54.xml"/><Relationship Id="rId15" Type="http://schemas.openxmlformats.org/officeDocument/2006/relationships/slideLayout" Target="../slideLayouts/slideLayout13.xml"/><Relationship Id="rId59" Type="http://schemas.openxmlformats.org/officeDocument/2006/relationships/slideLayout" Target="../slideLayouts/slideLayout57.xml"/><Relationship Id="rId14" Type="http://schemas.openxmlformats.org/officeDocument/2006/relationships/slideLayout" Target="../slideLayouts/slideLayout12.xml"/><Relationship Id="rId58" Type="http://schemas.openxmlformats.org/officeDocument/2006/relationships/slideLayout" Target="../slideLayouts/slideLayout56.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31725" y="368825"/>
            <a:ext cx="8280600" cy="572700"/>
          </a:xfrm>
          <a:prstGeom prst="rect">
            <a:avLst/>
          </a:prstGeom>
          <a:noFill/>
          <a:ln>
            <a:noFill/>
          </a:ln>
        </p:spPr>
        <p:txBody>
          <a:bodyPr anchorCtr="0" anchor="t" bIns="0" lIns="0" spcFirstLastPara="1" rIns="0" wrap="square" tIns="0">
            <a:noAutofit/>
          </a:bodyPr>
          <a:lstStyle>
            <a:lvl1pPr lvl="0">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1pPr>
            <a:lvl2pPr lvl="1">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2pPr>
            <a:lvl3pPr lvl="2">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3pPr>
            <a:lvl4pPr lvl="3">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4pPr>
            <a:lvl5pPr lvl="4">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5pPr>
            <a:lvl6pPr lvl="5">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6pPr>
            <a:lvl7pPr lvl="6">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7pPr>
            <a:lvl8pPr lvl="7">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8pPr>
            <a:lvl9pPr lvl="8">
              <a:spcBef>
                <a:spcPts val="0"/>
              </a:spcBef>
              <a:spcAft>
                <a:spcPts val="0"/>
              </a:spcAft>
              <a:buClr>
                <a:schemeClr val="dk1"/>
              </a:buClr>
              <a:buSzPts val="2800"/>
              <a:buFont typeface="Inter Black"/>
              <a:buNone/>
              <a:defRPr sz="2800">
                <a:solidFill>
                  <a:schemeClr val="dk1"/>
                </a:solidFill>
                <a:latin typeface="Inter Black"/>
                <a:ea typeface="Inter Black"/>
                <a:cs typeface="Inter Black"/>
                <a:sym typeface="Inter Black"/>
              </a:defRPr>
            </a:lvl9pPr>
          </a:lstStyle>
          <a:p/>
        </p:txBody>
      </p:sp>
      <p:sp>
        <p:nvSpPr>
          <p:cNvPr id="7" name="Google Shape;7;p1"/>
          <p:cNvSpPr txBox="1"/>
          <p:nvPr>
            <p:ph idx="1" type="body"/>
          </p:nvPr>
        </p:nvSpPr>
        <p:spPr>
          <a:xfrm>
            <a:off x="431725" y="1152475"/>
            <a:ext cx="8280600" cy="3416400"/>
          </a:xfrm>
          <a:prstGeom prst="rect">
            <a:avLst/>
          </a:prstGeom>
          <a:noFill/>
          <a:ln>
            <a:noFill/>
          </a:ln>
        </p:spPr>
        <p:txBody>
          <a:bodyPr anchorCtr="0" anchor="t" bIns="0" lIns="0" spcFirstLastPara="1" rIns="0" wrap="square" tIns="0">
            <a:noAutofit/>
          </a:bodyPr>
          <a:lstStyle>
            <a:lvl1pPr indent="-330200" lvl="0" marL="457200">
              <a:lnSpc>
                <a:spcPct val="105000"/>
              </a:lnSpc>
              <a:spcBef>
                <a:spcPts val="0"/>
              </a:spcBef>
              <a:spcAft>
                <a:spcPts val="0"/>
              </a:spcAft>
              <a:buClr>
                <a:schemeClr val="accent1"/>
              </a:buClr>
              <a:buSzPts val="1600"/>
              <a:buFont typeface="Inter"/>
              <a:buChar char="●"/>
              <a:defRPr sz="1600">
                <a:solidFill>
                  <a:schemeClr val="dk2"/>
                </a:solidFill>
                <a:latin typeface="Inter"/>
                <a:ea typeface="Inter"/>
                <a:cs typeface="Inter"/>
                <a:sym typeface="Inter"/>
              </a:defRPr>
            </a:lvl1pPr>
            <a:lvl2pPr indent="-330200" lvl="1" marL="91440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2pPr>
            <a:lvl3pPr indent="-330200" lvl="2" marL="137160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3pPr>
            <a:lvl4pPr indent="-330200" lvl="3" marL="182880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4pPr>
            <a:lvl5pPr indent="-330200" lvl="4" marL="228600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5pPr>
            <a:lvl6pPr indent="-330200" lvl="5" marL="274320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6pPr>
            <a:lvl7pPr indent="-330200" lvl="6" marL="320040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7pPr>
            <a:lvl8pPr indent="-330200" lvl="7" marL="3657600">
              <a:lnSpc>
                <a:spcPct val="105000"/>
              </a:lnSpc>
              <a:spcBef>
                <a:spcPts val="1000"/>
              </a:spcBef>
              <a:spcAft>
                <a:spcPts val="0"/>
              </a:spcAft>
              <a:buClr>
                <a:schemeClr val="accent1"/>
              </a:buClr>
              <a:buSzPts val="1600"/>
              <a:buFont typeface="Inter"/>
              <a:buChar char="●"/>
              <a:defRPr sz="1600">
                <a:solidFill>
                  <a:schemeClr val="dk2"/>
                </a:solidFill>
                <a:latin typeface="Inter"/>
                <a:ea typeface="Inter"/>
                <a:cs typeface="Inter"/>
                <a:sym typeface="Inter"/>
              </a:defRPr>
            </a:lvl8pPr>
            <a:lvl9pPr indent="-330200" lvl="8" marL="4114800">
              <a:lnSpc>
                <a:spcPct val="105000"/>
              </a:lnSpc>
              <a:spcBef>
                <a:spcPts val="1000"/>
              </a:spcBef>
              <a:spcAft>
                <a:spcPts val="1000"/>
              </a:spcAft>
              <a:buClr>
                <a:schemeClr val="accent1"/>
              </a:buClr>
              <a:buSzPts val="1600"/>
              <a:buFont typeface="Inter"/>
              <a:buChar char="●"/>
              <a:defRPr sz="1600">
                <a:solidFill>
                  <a:schemeClr val="dk2"/>
                </a:solidFill>
                <a:latin typeface="Inter"/>
                <a:ea typeface="Inter"/>
                <a:cs typeface="Inter"/>
                <a:sym typeface="Inter"/>
              </a:defRPr>
            </a:lvl9pPr>
          </a:lstStyle>
          <a:p/>
        </p:txBody>
      </p:sp>
      <p:sp>
        <p:nvSpPr>
          <p:cNvPr id="8" name="Google Shape;8;p1"/>
          <p:cNvSpPr txBox="1"/>
          <p:nvPr>
            <p:ph idx="12" type="sldNum"/>
          </p:nvPr>
        </p:nvSpPr>
        <p:spPr>
          <a:xfrm>
            <a:off x="8320058" y="47394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Inter"/>
                <a:ea typeface="Inter"/>
                <a:cs typeface="Inter"/>
                <a:sym typeface="Inter"/>
              </a:defRPr>
            </a:lvl1pPr>
            <a:lvl2pPr lvl="1" algn="r">
              <a:buNone/>
              <a:defRPr sz="1000">
                <a:solidFill>
                  <a:schemeClr val="dk2"/>
                </a:solidFill>
                <a:latin typeface="Inter"/>
                <a:ea typeface="Inter"/>
                <a:cs typeface="Inter"/>
                <a:sym typeface="Inter"/>
              </a:defRPr>
            </a:lvl2pPr>
            <a:lvl3pPr lvl="2" algn="r">
              <a:buNone/>
              <a:defRPr sz="1000">
                <a:solidFill>
                  <a:schemeClr val="dk2"/>
                </a:solidFill>
                <a:latin typeface="Inter"/>
                <a:ea typeface="Inter"/>
                <a:cs typeface="Inter"/>
                <a:sym typeface="Inter"/>
              </a:defRPr>
            </a:lvl3pPr>
            <a:lvl4pPr lvl="3" algn="r">
              <a:buNone/>
              <a:defRPr sz="1000">
                <a:solidFill>
                  <a:schemeClr val="dk2"/>
                </a:solidFill>
                <a:latin typeface="Inter"/>
                <a:ea typeface="Inter"/>
                <a:cs typeface="Inter"/>
                <a:sym typeface="Inter"/>
              </a:defRPr>
            </a:lvl4pPr>
            <a:lvl5pPr lvl="4" algn="r">
              <a:buNone/>
              <a:defRPr sz="1000">
                <a:solidFill>
                  <a:schemeClr val="dk2"/>
                </a:solidFill>
                <a:latin typeface="Inter"/>
                <a:ea typeface="Inter"/>
                <a:cs typeface="Inter"/>
                <a:sym typeface="Inter"/>
              </a:defRPr>
            </a:lvl5pPr>
            <a:lvl6pPr lvl="5" algn="r">
              <a:buNone/>
              <a:defRPr sz="1000">
                <a:solidFill>
                  <a:schemeClr val="dk2"/>
                </a:solidFill>
                <a:latin typeface="Inter"/>
                <a:ea typeface="Inter"/>
                <a:cs typeface="Inter"/>
                <a:sym typeface="Inter"/>
              </a:defRPr>
            </a:lvl6pPr>
            <a:lvl7pPr lvl="6" algn="r">
              <a:buNone/>
              <a:defRPr sz="1000">
                <a:solidFill>
                  <a:schemeClr val="dk2"/>
                </a:solidFill>
                <a:latin typeface="Inter"/>
                <a:ea typeface="Inter"/>
                <a:cs typeface="Inter"/>
                <a:sym typeface="Inter"/>
              </a:defRPr>
            </a:lvl7pPr>
            <a:lvl8pPr lvl="7" algn="r">
              <a:buNone/>
              <a:defRPr sz="1000">
                <a:solidFill>
                  <a:schemeClr val="dk2"/>
                </a:solidFill>
                <a:latin typeface="Inter"/>
                <a:ea typeface="Inter"/>
                <a:cs typeface="Inter"/>
                <a:sym typeface="Inter"/>
              </a:defRPr>
            </a:lvl8pPr>
            <a:lvl9pPr lvl="8" algn="r">
              <a:buNone/>
              <a:defRPr sz="1000">
                <a:solidFill>
                  <a:schemeClr val="dk2"/>
                </a:solidFill>
                <a:latin typeface="Inter"/>
                <a:ea typeface="Inter"/>
                <a:cs typeface="Inter"/>
                <a:sym typeface="Inter"/>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2">
            <a:alphaModFix/>
          </a:blip>
          <a:srcRect b="1428" l="0" r="0" t="1428"/>
          <a:stretch/>
        </p:blipFill>
        <p:spPr>
          <a:xfrm>
            <a:off x="311700" y="4681475"/>
            <a:ext cx="1371602" cy="50749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 id="2147483661" r:id="rId16"/>
    <p:sldLayoutId id="2147483662" r:id="rId17"/>
    <p:sldLayoutId id="2147483663" r:id="rId18"/>
    <p:sldLayoutId id="2147483664" r:id="rId19"/>
    <p:sldLayoutId id="2147483665" r:id="rId20"/>
    <p:sldLayoutId id="2147483666" r:id="rId21"/>
    <p:sldLayoutId id="2147483667" r:id="rId22"/>
    <p:sldLayoutId id="2147483668" r:id="rId23"/>
    <p:sldLayoutId id="2147483669" r:id="rId24"/>
    <p:sldLayoutId id="2147483670" r:id="rId25"/>
    <p:sldLayoutId id="2147483671" r:id="rId26"/>
    <p:sldLayoutId id="2147483672" r:id="rId27"/>
    <p:sldLayoutId id="2147483673" r:id="rId28"/>
    <p:sldLayoutId id="2147483674" r:id="rId29"/>
    <p:sldLayoutId id="2147483675" r:id="rId30"/>
    <p:sldLayoutId id="2147483676" r:id="rId31"/>
    <p:sldLayoutId id="2147483677" r:id="rId32"/>
    <p:sldLayoutId id="2147483678" r:id="rId33"/>
    <p:sldLayoutId id="2147483679" r:id="rId34"/>
    <p:sldLayoutId id="2147483680" r:id="rId35"/>
    <p:sldLayoutId id="2147483681" r:id="rId36"/>
    <p:sldLayoutId id="2147483682" r:id="rId37"/>
    <p:sldLayoutId id="2147483683" r:id="rId38"/>
    <p:sldLayoutId id="2147483684" r:id="rId39"/>
    <p:sldLayoutId id="2147483685" r:id="rId40"/>
    <p:sldLayoutId id="2147483686" r:id="rId41"/>
    <p:sldLayoutId id="2147483687" r:id="rId42"/>
    <p:sldLayoutId id="2147483688" r:id="rId43"/>
    <p:sldLayoutId id="2147483689" r:id="rId44"/>
    <p:sldLayoutId id="2147483690" r:id="rId45"/>
    <p:sldLayoutId id="2147483691" r:id="rId46"/>
    <p:sldLayoutId id="2147483692" r:id="rId47"/>
    <p:sldLayoutId id="2147483693" r:id="rId48"/>
    <p:sldLayoutId id="2147483694" r:id="rId49"/>
    <p:sldLayoutId id="2147483695" r:id="rId50"/>
    <p:sldLayoutId id="2147483696" r:id="rId51"/>
    <p:sldLayoutId id="2147483697" r:id="rId52"/>
    <p:sldLayoutId id="2147483698" r:id="rId53"/>
    <p:sldLayoutId id="2147483699" r:id="rId54"/>
    <p:sldLayoutId id="2147483700" r:id="rId55"/>
    <p:sldLayoutId id="2147483701" r:id="rId56"/>
    <p:sldLayoutId id="2147483702" r:id="rId57"/>
    <p:sldLayoutId id="2147483703" r:id="rId58"/>
    <p:sldLayoutId id="2147483704" r:id="rId59"/>
    <p:sldLayoutId id="2147483705" r:id="rId60"/>
    <p:sldLayoutId id="2147483706" r:id="rId61"/>
    <p:sldLayoutId id="2147483707" r:id="rId62"/>
    <p:sldLayoutId id="2147483708" r:id="rId63"/>
    <p:sldLayoutId id="2147483709" r:id="rId64"/>
    <p:sldLayoutId id="2147483710" r:id="rId65"/>
    <p:sldLayoutId id="2147483711" r:id="rId66"/>
    <p:sldLayoutId id="2147483712" r:id="rId67"/>
    <p:sldLayoutId id="2147483713" r:id="rId68"/>
    <p:sldLayoutId id="2147483714" r:id="rId69"/>
    <p:sldLayoutId id="2147483715" r:id="rId70"/>
    <p:sldLayoutId id="2147483716" r:id="rId71"/>
    <p:sldLayoutId id="2147483717" r:id="rId72"/>
    <p:sldLayoutId id="2147483718" r:id="rId73"/>
    <p:sldLayoutId id="2147483719" r:id="rId74"/>
    <p:sldLayoutId id="2147483720" r:id="rId75"/>
    <p:sldLayoutId id="2147483721" r:id="rId76"/>
    <p:sldLayoutId id="2147483722" r:id="rId7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0.xml"/><Relationship Id="rId3" Type="http://schemas.openxmlformats.org/officeDocument/2006/relationships/image" Target="../media/image21.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42.png"/><Relationship Id="rId5" Type="http://schemas.openxmlformats.org/officeDocument/2006/relationships/image" Target="../media/image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4.xml"/><Relationship Id="rId3" Type="http://schemas.openxmlformats.org/officeDocument/2006/relationships/image" Target="../media/image54.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7.xml"/><Relationship Id="rId3" Type="http://schemas.openxmlformats.org/officeDocument/2006/relationships/image" Target="../media/image49.gif"/><Relationship Id="rId4" Type="http://schemas.openxmlformats.org/officeDocument/2006/relationships/image" Target="../media/image52.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8.xml"/><Relationship Id="rId3" Type="http://schemas.openxmlformats.org/officeDocument/2006/relationships/hyperlink" Target="https://data.census.gov/profile/San_Francisco_city,_California?g=160XX00US066700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5.png"/><Relationship Id="rId9"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6.png"/><Relationship Id="rId7" Type="http://schemas.openxmlformats.org/officeDocument/2006/relationships/image" Target="../media/image22.png"/><Relationship Id="rId8" Type="http://schemas.openxmlformats.org/officeDocument/2006/relationships/image" Target="../media/image8.png"/><Relationship Id="rId31" Type="http://schemas.openxmlformats.org/officeDocument/2006/relationships/image" Target="../media/image28.png"/><Relationship Id="rId30" Type="http://schemas.openxmlformats.org/officeDocument/2006/relationships/image" Target="../media/image34.png"/><Relationship Id="rId20" Type="http://schemas.openxmlformats.org/officeDocument/2006/relationships/image" Target="../media/image13.png"/><Relationship Id="rId22" Type="http://schemas.openxmlformats.org/officeDocument/2006/relationships/image" Target="../media/image25.png"/><Relationship Id="rId21" Type="http://schemas.openxmlformats.org/officeDocument/2006/relationships/image" Target="../media/image27.png"/><Relationship Id="rId24" Type="http://schemas.openxmlformats.org/officeDocument/2006/relationships/image" Target="../media/image38.png"/><Relationship Id="rId23" Type="http://schemas.openxmlformats.org/officeDocument/2006/relationships/image" Target="../media/image24.png"/><Relationship Id="rId26" Type="http://schemas.openxmlformats.org/officeDocument/2006/relationships/image" Target="../media/image29.png"/><Relationship Id="rId25" Type="http://schemas.openxmlformats.org/officeDocument/2006/relationships/image" Target="../media/image30.png"/><Relationship Id="rId28" Type="http://schemas.openxmlformats.org/officeDocument/2006/relationships/image" Target="../media/image33.png"/><Relationship Id="rId27" Type="http://schemas.openxmlformats.org/officeDocument/2006/relationships/image" Target="../media/image31.png"/><Relationship Id="rId29" Type="http://schemas.openxmlformats.org/officeDocument/2006/relationships/image" Target="../media/image32.png"/><Relationship Id="rId11" Type="http://schemas.openxmlformats.org/officeDocument/2006/relationships/image" Target="../media/image26.png"/><Relationship Id="rId10" Type="http://schemas.openxmlformats.org/officeDocument/2006/relationships/image" Target="../media/image23.png"/><Relationship Id="rId13" Type="http://schemas.openxmlformats.org/officeDocument/2006/relationships/image" Target="../media/image14.png"/><Relationship Id="rId12" Type="http://schemas.openxmlformats.org/officeDocument/2006/relationships/image" Target="../media/image15.png"/><Relationship Id="rId15" Type="http://schemas.openxmlformats.org/officeDocument/2006/relationships/image" Target="../media/image11.png"/><Relationship Id="rId14" Type="http://schemas.openxmlformats.org/officeDocument/2006/relationships/image" Target="../media/image9.png"/><Relationship Id="rId17" Type="http://schemas.openxmlformats.org/officeDocument/2006/relationships/image" Target="../media/image19.png"/><Relationship Id="rId16" Type="http://schemas.openxmlformats.org/officeDocument/2006/relationships/image" Target="../media/image7.png"/><Relationship Id="rId19" Type="http://schemas.openxmlformats.org/officeDocument/2006/relationships/image" Target="../media/image10.png"/><Relationship Id="rId18"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39.png"/><Relationship Id="rId5"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53.png"/><Relationship Id="rId5" Type="http://schemas.openxmlformats.org/officeDocument/2006/relationships/image" Target="../media/image4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6.xml"/><Relationship Id="rId3"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37.png"/><Relationship Id="rId5" Type="http://schemas.openxmlformats.org/officeDocument/2006/relationships/image" Target="../media/image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8.xml"/><Relationship Id="rId3" Type="http://schemas.openxmlformats.org/officeDocument/2006/relationships/image" Target="../media/image4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9.xml"/><Relationship Id="rId3" Type="http://schemas.openxmlformats.org/officeDocument/2006/relationships/image" Target="../media/image45.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7"/>
          <p:cNvSpPr txBox="1"/>
          <p:nvPr>
            <p:ph idx="1" type="subTitle"/>
          </p:nvPr>
        </p:nvSpPr>
        <p:spPr>
          <a:xfrm>
            <a:off x="400150" y="3467625"/>
            <a:ext cx="8597100" cy="3192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000">
                <a:solidFill>
                  <a:schemeClr val="lt1"/>
                </a:solidFill>
              </a:rPr>
              <a:t>Presented by: Maaz Ansari, Haoxuan Chen, Carolina Cortes-Rivera &amp; Diomarys Hernandez</a:t>
            </a:r>
            <a:endParaRPr sz="2000">
              <a:solidFill>
                <a:schemeClr val="lt1"/>
              </a:solidFill>
            </a:endParaRPr>
          </a:p>
        </p:txBody>
      </p:sp>
      <p:sp>
        <p:nvSpPr>
          <p:cNvPr id="628" name="Google Shape;628;p77"/>
          <p:cNvSpPr txBox="1"/>
          <p:nvPr>
            <p:ph type="title"/>
          </p:nvPr>
        </p:nvSpPr>
        <p:spPr>
          <a:xfrm>
            <a:off x="400150" y="955350"/>
            <a:ext cx="8533800" cy="1568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rPr>
              <a:t>San Francisco 2018 Crime Analysis and Insights</a:t>
            </a:r>
            <a:endParaRPr>
              <a:solidFill>
                <a:schemeClr val="lt1"/>
              </a:solidFill>
            </a:endParaRPr>
          </a:p>
        </p:txBody>
      </p:sp>
      <p:sp>
        <p:nvSpPr>
          <p:cNvPr id="629" name="Google Shape;629;p77"/>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3" name="Shape 733"/>
        <p:cNvGrpSpPr/>
        <p:nvPr/>
      </p:nvGrpSpPr>
      <p:grpSpPr>
        <a:xfrm>
          <a:off x="0" y="0"/>
          <a:ext cx="0" cy="0"/>
          <a:chOff x="0" y="0"/>
          <a:chExt cx="0" cy="0"/>
        </a:xfrm>
      </p:grpSpPr>
      <p:pic>
        <p:nvPicPr>
          <p:cNvPr id="734" name="Google Shape;734;p86"/>
          <p:cNvPicPr preferRelativeResize="0"/>
          <p:nvPr/>
        </p:nvPicPr>
        <p:blipFill>
          <a:blip r:embed="rId3">
            <a:alphaModFix/>
          </a:blip>
          <a:stretch>
            <a:fillRect/>
          </a:stretch>
        </p:blipFill>
        <p:spPr>
          <a:xfrm>
            <a:off x="8087300" y="4549127"/>
            <a:ext cx="849492" cy="393600"/>
          </a:xfrm>
          <a:prstGeom prst="rect">
            <a:avLst/>
          </a:prstGeom>
          <a:noFill/>
          <a:ln>
            <a:noFill/>
          </a:ln>
        </p:spPr>
      </p:pic>
      <p:sp>
        <p:nvSpPr>
          <p:cNvPr id="735" name="Google Shape;735;p86"/>
          <p:cNvSpPr txBox="1"/>
          <p:nvPr>
            <p:ph idx="4294967295" type="title"/>
          </p:nvPr>
        </p:nvSpPr>
        <p:spPr>
          <a:xfrm>
            <a:off x="431725" y="368825"/>
            <a:ext cx="82806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Which season does Crime occur the most often? </a:t>
            </a:r>
            <a:endParaRPr/>
          </a:p>
        </p:txBody>
      </p:sp>
      <p:pic>
        <p:nvPicPr>
          <p:cNvPr id="736" name="Google Shape;736;p86" title="Chart"/>
          <p:cNvPicPr preferRelativeResize="0"/>
          <p:nvPr/>
        </p:nvPicPr>
        <p:blipFill>
          <a:blip r:embed="rId4">
            <a:alphaModFix/>
          </a:blip>
          <a:stretch>
            <a:fillRect/>
          </a:stretch>
        </p:blipFill>
        <p:spPr>
          <a:xfrm>
            <a:off x="878425" y="1283150"/>
            <a:ext cx="5525187" cy="3416400"/>
          </a:xfrm>
          <a:prstGeom prst="rect">
            <a:avLst/>
          </a:prstGeom>
          <a:noFill/>
          <a:ln>
            <a:noFill/>
          </a:ln>
        </p:spPr>
      </p:pic>
      <p:sp>
        <p:nvSpPr>
          <p:cNvPr id="737" name="Google Shape;737;p86"/>
          <p:cNvSpPr txBox="1"/>
          <p:nvPr/>
        </p:nvSpPr>
        <p:spPr>
          <a:xfrm>
            <a:off x="6296850" y="1934175"/>
            <a:ext cx="26076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Inter"/>
              <a:buChar char="➢"/>
            </a:pPr>
            <a:r>
              <a:rPr lang="en" sz="1200">
                <a:solidFill>
                  <a:schemeClr val="dk2"/>
                </a:solidFill>
                <a:latin typeface="Inter"/>
                <a:ea typeface="Inter"/>
                <a:cs typeface="Inter"/>
                <a:sym typeface="Inter"/>
              </a:rPr>
              <a:t>Crime peaks in the </a:t>
            </a:r>
            <a:r>
              <a:rPr lang="en" sz="1200">
                <a:solidFill>
                  <a:schemeClr val="dk2"/>
                </a:solidFill>
                <a:latin typeface="Inter"/>
                <a:ea typeface="Inter"/>
                <a:cs typeface="Inter"/>
                <a:sym typeface="Inter"/>
              </a:rPr>
              <a:t>summertime</a:t>
            </a:r>
            <a:r>
              <a:rPr lang="en" sz="1200">
                <a:solidFill>
                  <a:schemeClr val="dk2"/>
                </a:solidFill>
                <a:latin typeface="Inter"/>
                <a:ea typeface="Inter"/>
                <a:cs typeface="Inter"/>
                <a:sym typeface="Inter"/>
              </a:rPr>
              <a:t> and decreases in the winter </a:t>
            </a:r>
            <a:endParaRPr sz="1200">
              <a:solidFill>
                <a:schemeClr val="dk2"/>
              </a:solidFill>
              <a:latin typeface="Inter"/>
              <a:ea typeface="Inter"/>
              <a:cs typeface="Inter"/>
              <a:sym typeface="Inte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87"/>
          <p:cNvPicPr preferRelativeResize="0"/>
          <p:nvPr/>
        </p:nvPicPr>
        <p:blipFill>
          <a:blip r:embed="rId3">
            <a:alphaModFix/>
          </a:blip>
          <a:stretch>
            <a:fillRect/>
          </a:stretch>
        </p:blipFill>
        <p:spPr>
          <a:xfrm>
            <a:off x="8087300" y="4549127"/>
            <a:ext cx="849492" cy="393600"/>
          </a:xfrm>
          <a:prstGeom prst="rect">
            <a:avLst/>
          </a:prstGeom>
          <a:noFill/>
          <a:ln>
            <a:noFill/>
          </a:ln>
        </p:spPr>
      </p:pic>
      <p:sp>
        <p:nvSpPr>
          <p:cNvPr id="743" name="Google Shape;743;p87"/>
          <p:cNvSpPr txBox="1"/>
          <p:nvPr>
            <p:ph idx="1" type="body"/>
          </p:nvPr>
        </p:nvSpPr>
        <p:spPr>
          <a:xfrm>
            <a:off x="431700" y="1152475"/>
            <a:ext cx="8280600" cy="341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744" name="Google Shape;744;p87"/>
          <p:cNvSpPr txBox="1"/>
          <p:nvPr>
            <p:ph idx="4294967295" type="title"/>
          </p:nvPr>
        </p:nvSpPr>
        <p:spPr>
          <a:xfrm>
            <a:off x="431725" y="368825"/>
            <a:ext cx="828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600"/>
              <a:t>Which Month had the highest Crimes </a:t>
            </a:r>
            <a:r>
              <a:rPr lang="en" sz="2600"/>
              <a:t>Committed</a:t>
            </a:r>
            <a:endParaRPr sz="2600"/>
          </a:p>
        </p:txBody>
      </p:sp>
      <p:pic>
        <p:nvPicPr>
          <p:cNvPr id="745" name="Google Shape;745;p87"/>
          <p:cNvPicPr preferRelativeResize="0"/>
          <p:nvPr/>
        </p:nvPicPr>
        <p:blipFill>
          <a:blip r:embed="rId4">
            <a:alphaModFix/>
          </a:blip>
          <a:stretch>
            <a:fillRect/>
          </a:stretch>
        </p:blipFill>
        <p:spPr>
          <a:xfrm>
            <a:off x="6341350" y="2571750"/>
            <a:ext cx="1804700" cy="1335250"/>
          </a:xfrm>
          <a:prstGeom prst="rect">
            <a:avLst/>
          </a:prstGeom>
          <a:noFill/>
          <a:ln>
            <a:noFill/>
          </a:ln>
        </p:spPr>
      </p:pic>
      <p:pic>
        <p:nvPicPr>
          <p:cNvPr id="746" name="Google Shape;746;p87"/>
          <p:cNvPicPr preferRelativeResize="0"/>
          <p:nvPr/>
        </p:nvPicPr>
        <p:blipFill>
          <a:blip r:embed="rId5">
            <a:alphaModFix/>
          </a:blip>
          <a:stretch>
            <a:fillRect/>
          </a:stretch>
        </p:blipFill>
        <p:spPr>
          <a:xfrm>
            <a:off x="1004900" y="1152475"/>
            <a:ext cx="4968730" cy="3416399"/>
          </a:xfrm>
          <a:prstGeom prst="rect">
            <a:avLst/>
          </a:prstGeom>
          <a:noFill/>
          <a:ln>
            <a:noFill/>
          </a:ln>
        </p:spPr>
      </p:pic>
      <p:sp>
        <p:nvSpPr>
          <p:cNvPr id="747" name="Google Shape;747;p87"/>
          <p:cNvSpPr txBox="1"/>
          <p:nvPr/>
        </p:nvSpPr>
        <p:spPr>
          <a:xfrm>
            <a:off x="3553200" y="4484675"/>
            <a:ext cx="1275000" cy="1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
                <a:solidFill>
                  <a:schemeClr val="dk2"/>
                </a:solidFill>
                <a:latin typeface="Inter"/>
                <a:ea typeface="Inter"/>
                <a:cs typeface="Inter"/>
                <a:sym typeface="Inter"/>
              </a:rPr>
              <a:t>Month</a:t>
            </a:r>
            <a:endParaRPr sz="600">
              <a:solidFill>
                <a:schemeClr val="dk2"/>
              </a:solidFill>
              <a:latin typeface="Inter"/>
              <a:ea typeface="Inter"/>
              <a:cs typeface="Inter"/>
              <a:sym typeface="Inter"/>
            </a:endParaRPr>
          </a:p>
        </p:txBody>
      </p:sp>
      <p:sp>
        <p:nvSpPr>
          <p:cNvPr id="748" name="Google Shape;748;p87"/>
          <p:cNvSpPr txBox="1"/>
          <p:nvPr/>
        </p:nvSpPr>
        <p:spPr>
          <a:xfrm>
            <a:off x="1375400" y="751425"/>
            <a:ext cx="3889800" cy="27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2"/>
                </a:solidFill>
                <a:latin typeface="Inter"/>
                <a:ea typeface="Inter"/>
                <a:cs typeface="Inter"/>
                <a:sym typeface="Inter"/>
              </a:rPr>
              <a:t>Total Crimes </a:t>
            </a:r>
            <a:r>
              <a:rPr lang="en" sz="1600">
                <a:solidFill>
                  <a:schemeClr val="dk2"/>
                </a:solidFill>
                <a:latin typeface="Inter"/>
                <a:ea typeface="Inter"/>
                <a:cs typeface="Inter"/>
                <a:sym typeface="Inter"/>
              </a:rPr>
              <a:t>Committed</a:t>
            </a:r>
            <a:r>
              <a:rPr lang="en" sz="1600">
                <a:solidFill>
                  <a:schemeClr val="dk2"/>
                </a:solidFill>
                <a:latin typeface="Inter"/>
                <a:ea typeface="Inter"/>
                <a:cs typeface="Inter"/>
                <a:sym typeface="Inter"/>
              </a:rPr>
              <a:t> by Months</a:t>
            </a:r>
            <a:endParaRPr sz="1600">
              <a:solidFill>
                <a:schemeClr val="dk2"/>
              </a:solidFill>
              <a:latin typeface="Inter"/>
              <a:ea typeface="Inter"/>
              <a:cs typeface="Inter"/>
              <a:sym typeface="Int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pic>
        <p:nvPicPr>
          <p:cNvPr id="753" name="Google Shape;753;p88"/>
          <p:cNvPicPr preferRelativeResize="0"/>
          <p:nvPr/>
        </p:nvPicPr>
        <p:blipFill>
          <a:blip r:embed="rId3">
            <a:alphaModFix/>
          </a:blip>
          <a:stretch>
            <a:fillRect/>
          </a:stretch>
        </p:blipFill>
        <p:spPr>
          <a:xfrm>
            <a:off x="8087300" y="4549127"/>
            <a:ext cx="849492" cy="393600"/>
          </a:xfrm>
          <a:prstGeom prst="rect">
            <a:avLst/>
          </a:prstGeom>
          <a:noFill/>
          <a:ln>
            <a:noFill/>
          </a:ln>
        </p:spPr>
      </p:pic>
      <p:sp>
        <p:nvSpPr>
          <p:cNvPr id="754" name="Google Shape;754;p88"/>
          <p:cNvSpPr txBox="1"/>
          <p:nvPr>
            <p:ph idx="4294967295" type="title"/>
          </p:nvPr>
        </p:nvSpPr>
        <p:spPr>
          <a:xfrm>
            <a:off x="431725" y="368825"/>
            <a:ext cx="76557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Inter"/>
                <a:ea typeface="Inter"/>
                <a:cs typeface="Inter"/>
                <a:sym typeface="Inter"/>
              </a:rPr>
              <a:t>What days are we seeing the most crimes?</a:t>
            </a:r>
            <a:endParaRPr b="1">
              <a:latin typeface="Inter"/>
              <a:ea typeface="Inter"/>
              <a:cs typeface="Inter"/>
              <a:sym typeface="Inter"/>
            </a:endParaRPr>
          </a:p>
        </p:txBody>
      </p:sp>
      <p:sp>
        <p:nvSpPr>
          <p:cNvPr id="755" name="Google Shape;755;p88"/>
          <p:cNvSpPr txBox="1"/>
          <p:nvPr/>
        </p:nvSpPr>
        <p:spPr>
          <a:xfrm>
            <a:off x="1430100" y="3826450"/>
            <a:ext cx="6283800" cy="923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Inter"/>
              <a:buChar char="➢"/>
            </a:pPr>
            <a:r>
              <a:rPr lang="en" sz="1600">
                <a:solidFill>
                  <a:schemeClr val="dk2"/>
                </a:solidFill>
                <a:latin typeface="Inter"/>
                <a:ea typeface="Inter"/>
                <a:cs typeface="Inter"/>
                <a:sym typeface="Inter"/>
              </a:rPr>
              <a:t>On average, most Crimes occur on Friday and the least amount of crimes are reported on Sunday</a:t>
            </a:r>
            <a:endParaRPr sz="1600">
              <a:solidFill>
                <a:schemeClr val="dk2"/>
              </a:solidFill>
              <a:latin typeface="Inter"/>
              <a:ea typeface="Inter"/>
              <a:cs typeface="Inter"/>
              <a:sym typeface="Inter"/>
            </a:endParaRPr>
          </a:p>
          <a:p>
            <a:pPr indent="0" lvl="0" marL="457200" rtl="0" algn="l">
              <a:spcBef>
                <a:spcPts val="0"/>
              </a:spcBef>
              <a:spcAft>
                <a:spcPts val="0"/>
              </a:spcAft>
              <a:buNone/>
            </a:pPr>
            <a:r>
              <a:t/>
            </a:r>
            <a:endParaRPr sz="1600">
              <a:solidFill>
                <a:schemeClr val="dk2"/>
              </a:solidFill>
              <a:latin typeface="Inter"/>
              <a:ea typeface="Inter"/>
              <a:cs typeface="Inter"/>
              <a:sym typeface="Inter"/>
            </a:endParaRPr>
          </a:p>
        </p:txBody>
      </p:sp>
      <p:pic>
        <p:nvPicPr>
          <p:cNvPr id="756" name="Google Shape;756;p88"/>
          <p:cNvPicPr preferRelativeResize="0"/>
          <p:nvPr/>
        </p:nvPicPr>
        <p:blipFill>
          <a:blip r:embed="rId3">
            <a:alphaModFix/>
          </a:blip>
          <a:stretch>
            <a:fillRect/>
          </a:stretch>
        </p:blipFill>
        <p:spPr>
          <a:xfrm>
            <a:off x="8053350" y="4528177"/>
            <a:ext cx="849492" cy="393600"/>
          </a:xfrm>
          <a:prstGeom prst="rect">
            <a:avLst/>
          </a:prstGeom>
          <a:noFill/>
          <a:ln>
            <a:noFill/>
          </a:ln>
        </p:spPr>
      </p:pic>
      <p:pic>
        <p:nvPicPr>
          <p:cNvPr id="757" name="Google Shape;757;p88"/>
          <p:cNvPicPr preferRelativeResize="0"/>
          <p:nvPr/>
        </p:nvPicPr>
        <p:blipFill>
          <a:blip r:embed="rId4">
            <a:alphaModFix/>
          </a:blip>
          <a:stretch>
            <a:fillRect/>
          </a:stretch>
        </p:blipFill>
        <p:spPr>
          <a:xfrm>
            <a:off x="458400" y="1649325"/>
            <a:ext cx="8227175" cy="2171050"/>
          </a:xfrm>
          <a:prstGeom prst="rect">
            <a:avLst/>
          </a:prstGeom>
          <a:noFill/>
          <a:ln>
            <a:noFill/>
          </a:ln>
        </p:spPr>
      </p:pic>
      <p:sp>
        <p:nvSpPr>
          <p:cNvPr id="758" name="Google Shape;758;p88"/>
          <p:cNvSpPr txBox="1"/>
          <p:nvPr/>
        </p:nvSpPr>
        <p:spPr>
          <a:xfrm>
            <a:off x="510325" y="1218225"/>
            <a:ext cx="757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Inter"/>
                <a:ea typeface="Inter"/>
                <a:cs typeface="Inter"/>
                <a:sym typeface="Inter"/>
              </a:rPr>
              <a:t>Reported</a:t>
            </a:r>
            <a:r>
              <a:rPr lang="en" sz="1600">
                <a:solidFill>
                  <a:schemeClr val="dk2"/>
                </a:solidFill>
                <a:latin typeface="Inter"/>
                <a:ea typeface="Inter"/>
                <a:cs typeface="Inter"/>
                <a:sym typeface="Inter"/>
              </a:rPr>
              <a:t> Crime Rates Throughout the Week</a:t>
            </a:r>
            <a:endParaRPr sz="1600">
              <a:solidFill>
                <a:schemeClr val="dk2"/>
              </a:solidFill>
              <a:latin typeface="Inter"/>
              <a:ea typeface="Inter"/>
              <a:cs typeface="Inter"/>
              <a:sym typeface="Int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pic>
        <p:nvPicPr>
          <p:cNvPr id="763" name="Google Shape;763;p89"/>
          <p:cNvPicPr preferRelativeResize="0"/>
          <p:nvPr/>
        </p:nvPicPr>
        <p:blipFill>
          <a:blip r:embed="rId3">
            <a:alphaModFix/>
          </a:blip>
          <a:stretch>
            <a:fillRect/>
          </a:stretch>
        </p:blipFill>
        <p:spPr>
          <a:xfrm>
            <a:off x="8087300" y="4549127"/>
            <a:ext cx="849492" cy="393600"/>
          </a:xfrm>
          <a:prstGeom prst="rect">
            <a:avLst/>
          </a:prstGeom>
          <a:noFill/>
          <a:ln>
            <a:noFill/>
          </a:ln>
        </p:spPr>
      </p:pic>
      <p:sp>
        <p:nvSpPr>
          <p:cNvPr id="764" name="Google Shape;764;p89"/>
          <p:cNvSpPr txBox="1"/>
          <p:nvPr>
            <p:ph idx="4294967295" type="title"/>
          </p:nvPr>
        </p:nvSpPr>
        <p:spPr>
          <a:xfrm>
            <a:off x="431713" y="244900"/>
            <a:ext cx="8280600" cy="914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times are we experiencing the most crime?</a:t>
            </a:r>
            <a:endParaRPr/>
          </a:p>
        </p:txBody>
      </p:sp>
      <p:pic>
        <p:nvPicPr>
          <p:cNvPr id="765" name="Google Shape;765;p89"/>
          <p:cNvPicPr preferRelativeResize="0"/>
          <p:nvPr/>
        </p:nvPicPr>
        <p:blipFill>
          <a:blip r:embed="rId4">
            <a:alphaModFix/>
          </a:blip>
          <a:stretch>
            <a:fillRect/>
          </a:stretch>
        </p:blipFill>
        <p:spPr>
          <a:xfrm>
            <a:off x="737663" y="1464400"/>
            <a:ext cx="7668672" cy="2453975"/>
          </a:xfrm>
          <a:prstGeom prst="rect">
            <a:avLst/>
          </a:prstGeom>
          <a:noFill/>
          <a:ln>
            <a:noFill/>
          </a:ln>
        </p:spPr>
      </p:pic>
      <p:pic>
        <p:nvPicPr>
          <p:cNvPr id="766" name="Google Shape;766;p89"/>
          <p:cNvPicPr preferRelativeResize="0"/>
          <p:nvPr/>
        </p:nvPicPr>
        <p:blipFill>
          <a:blip r:embed="rId5">
            <a:alphaModFix/>
          </a:blip>
          <a:stretch>
            <a:fillRect/>
          </a:stretch>
        </p:blipFill>
        <p:spPr>
          <a:xfrm>
            <a:off x="1954200" y="4123625"/>
            <a:ext cx="1437392" cy="656825"/>
          </a:xfrm>
          <a:prstGeom prst="rect">
            <a:avLst/>
          </a:prstGeom>
          <a:noFill/>
          <a:ln>
            <a:noFill/>
          </a:ln>
        </p:spPr>
      </p:pic>
      <p:pic>
        <p:nvPicPr>
          <p:cNvPr id="767" name="Google Shape;767;p89"/>
          <p:cNvPicPr preferRelativeResize="0"/>
          <p:nvPr/>
        </p:nvPicPr>
        <p:blipFill>
          <a:blip r:embed="rId6">
            <a:alphaModFix/>
          </a:blip>
          <a:stretch>
            <a:fillRect/>
          </a:stretch>
        </p:blipFill>
        <p:spPr>
          <a:xfrm>
            <a:off x="737675" y="4023338"/>
            <a:ext cx="974313" cy="857400"/>
          </a:xfrm>
          <a:prstGeom prst="rect">
            <a:avLst/>
          </a:prstGeom>
          <a:noFill/>
          <a:ln>
            <a:noFill/>
          </a:ln>
        </p:spPr>
      </p:pic>
      <p:sp>
        <p:nvSpPr>
          <p:cNvPr id="768" name="Google Shape;768;p89"/>
          <p:cNvSpPr txBox="1"/>
          <p:nvPr/>
        </p:nvSpPr>
        <p:spPr>
          <a:xfrm>
            <a:off x="632425" y="1159600"/>
            <a:ext cx="7577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Inter"/>
                <a:ea typeface="Inter"/>
                <a:cs typeface="Inter"/>
                <a:sym typeface="Inter"/>
              </a:rPr>
              <a:t>Crime Reports by Day and Hour</a:t>
            </a:r>
            <a:endParaRPr sz="1600">
              <a:solidFill>
                <a:schemeClr val="dk2"/>
              </a:solidFill>
              <a:latin typeface="Inter"/>
              <a:ea typeface="Inter"/>
              <a:cs typeface="Inter"/>
              <a:sym typeface="Inter"/>
            </a:endParaRPr>
          </a:p>
        </p:txBody>
      </p:sp>
      <p:sp>
        <p:nvSpPr>
          <p:cNvPr id="769" name="Google Shape;769;p89"/>
          <p:cNvSpPr txBox="1"/>
          <p:nvPr/>
        </p:nvSpPr>
        <p:spPr>
          <a:xfrm>
            <a:off x="3829900" y="4123625"/>
            <a:ext cx="5106900" cy="4311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Clr>
                <a:schemeClr val="dk2"/>
              </a:buClr>
              <a:buSzPts val="1600"/>
              <a:buFont typeface="Inter"/>
              <a:buChar char="➢"/>
            </a:pPr>
            <a:r>
              <a:rPr lang="en" sz="1600">
                <a:solidFill>
                  <a:schemeClr val="dk2"/>
                </a:solidFill>
                <a:latin typeface="Inter"/>
                <a:ea typeface="Inter"/>
                <a:cs typeface="Inter"/>
                <a:sym typeface="Inter"/>
              </a:rPr>
              <a:t>12pm-7pm have the highest concentration</a:t>
            </a:r>
            <a:endParaRPr sz="1600">
              <a:solidFill>
                <a:schemeClr val="dk2"/>
              </a:solidFill>
              <a:latin typeface="Inter"/>
              <a:ea typeface="Inter"/>
              <a:cs typeface="Inter"/>
              <a:sym typeface="Int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90"/>
          <p:cNvSpPr txBox="1"/>
          <p:nvPr>
            <p:ph type="title"/>
          </p:nvPr>
        </p:nvSpPr>
        <p:spPr>
          <a:xfrm>
            <a:off x="720000" y="445025"/>
            <a:ext cx="7704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are the top crimes?</a:t>
            </a:r>
            <a:endParaRPr/>
          </a:p>
        </p:txBody>
      </p:sp>
      <p:pic>
        <p:nvPicPr>
          <p:cNvPr id="775" name="Google Shape;775;p90"/>
          <p:cNvPicPr preferRelativeResize="0"/>
          <p:nvPr/>
        </p:nvPicPr>
        <p:blipFill>
          <a:blip r:embed="rId3">
            <a:alphaModFix/>
          </a:blip>
          <a:stretch>
            <a:fillRect/>
          </a:stretch>
        </p:blipFill>
        <p:spPr>
          <a:xfrm>
            <a:off x="1674175" y="921875"/>
            <a:ext cx="5167875" cy="3916825"/>
          </a:xfrm>
          <a:prstGeom prst="rect">
            <a:avLst/>
          </a:prstGeom>
          <a:noFill/>
          <a:ln>
            <a:noFill/>
          </a:ln>
        </p:spPr>
      </p:pic>
      <p:pic>
        <p:nvPicPr>
          <p:cNvPr id="776" name="Google Shape;776;p90"/>
          <p:cNvPicPr preferRelativeResize="0"/>
          <p:nvPr/>
        </p:nvPicPr>
        <p:blipFill>
          <a:blip r:embed="rId4">
            <a:alphaModFix/>
          </a:blip>
          <a:stretch>
            <a:fillRect/>
          </a:stretch>
        </p:blipFill>
        <p:spPr>
          <a:xfrm>
            <a:off x="8087300" y="4549127"/>
            <a:ext cx="849492" cy="393600"/>
          </a:xfrm>
          <a:prstGeom prst="rect">
            <a:avLst/>
          </a:prstGeom>
          <a:noFill/>
          <a:ln>
            <a:noFill/>
          </a:ln>
        </p:spPr>
      </p:pic>
      <p:sp>
        <p:nvSpPr>
          <p:cNvPr id="777" name="Google Shape;777;p90"/>
          <p:cNvSpPr txBox="1"/>
          <p:nvPr/>
        </p:nvSpPr>
        <p:spPr>
          <a:xfrm>
            <a:off x="618625" y="1297475"/>
            <a:ext cx="1783800" cy="11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Inter"/>
                <a:ea typeface="Inter"/>
                <a:cs typeface="Inter"/>
                <a:sym typeface="Inter"/>
              </a:rPr>
              <a:t>The top crime is larceny theft, which points to a social-economic issue-this information is confirmed by the other categories in the data like crimes related to properties and vehicle thefts. </a:t>
            </a:r>
            <a:br>
              <a:rPr lang="en" sz="1100">
                <a:solidFill>
                  <a:schemeClr val="dk2"/>
                </a:solidFill>
                <a:latin typeface="Inter"/>
                <a:ea typeface="Inter"/>
                <a:cs typeface="Inter"/>
                <a:sym typeface="Inter"/>
              </a:rPr>
            </a:br>
            <a:endParaRPr sz="1100">
              <a:solidFill>
                <a:schemeClr val="dk2"/>
              </a:solidFill>
              <a:latin typeface="Inter"/>
              <a:ea typeface="Inter"/>
              <a:cs typeface="Inter"/>
              <a:sym typeface="Inter"/>
            </a:endParaRPr>
          </a:p>
          <a:p>
            <a:pPr indent="0" lvl="0" marL="0" rtl="0" algn="l">
              <a:spcBef>
                <a:spcPts val="0"/>
              </a:spcBef>
              <a:spcAft>
                <a:spcPts val="0"/>
              </a:spcAft>
              <a:buNone/>
            </a:pPr>
            <a:r>
              <a:t/>
            </a:r>
            <a:endParaRPr sz="1100">
              <a:solidFill>
                <a:schemeClr val="dk2"/>
              </a:solidFill>
              <a:latin typeface="Inter"/>
              <a:ea typeface="Inter"/>
              <a:cs typeface="Inter"/>
              <a:sym typeface="Inter"/>
            </a:endParaRPr>
          </a:p>
          <a:p>
            <a:pPr indent="0" lvl="0" marL="0" rtl="0" algn="l">
              <a:spcBef>
                <a:spcPts val="0"/>
              </a:spcBef>
              <a:spcAft>
                <a:spcPts val="0"/>
              </a:spcAft>
              <a:buNone/>
            </a:pPr>
            <a:r>
              <a:t/>
            </a:r>
            <a:endParaRPr sz="1100">
              <a:solidFill>
                <a:schemeClr val="dk2"/>
              </a:solidFill>
              <a:latin typeface="Inter"/>
              <a:ea typeface="Inter"/>
              <a:cs typeface="Inter"/>
              <a:sym typeface="Inter"/>
            </a:endParaRPr>
          </a:p>
          <a:p>
            <a:pPr indent="0" lvl="0" marL="0" rtl="0" algn="l">
              <a:spcBef>
                <a:spcPts val="0"/>
              </a:spcBef>
              <a:spcAft>
                <a:spcPts val="0"/>
              </a:spcAft>
              <a:buNone/>
            </a:pPr>
            <a:r>
              <a:t/>
            </a:r>
            <a:endParaRPr sz="1100">
              <a:solidFill>
                <a:schemeClr val="dk2"/>
              </a:solidFill>
              <a:latin typeface="Inter"/>
              <a:ea typeface="Inter"/>
              <a:cs typeface="Inter"/>
              <a:sym typeface="Inter"/>
            </a:endParaRPr>
          </a:p>
        </p:txBody>
      </p:sp>
      <p:sp>
        <p:nvSpPr>
          <p:cNvPr id="778" name="Google Shape;778;p90"/>
          <p:cNvSpPr txBox="1"/>
          <p:nvPr/>
        </p:nvSpPr>
        <p:spPr>
          <a:xfrm>
            <a:off x="581000" y="3630500"/>
            <a:ext cx="1783800" cy="2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600">
              <a:solidFill>
                <a:schemeClr val="dk2"/>
              </a:solidFill>
              <a:latin typeface="Inter"/>
              <a:ea typeface="Inter"/>
              <a:cs typeface="Inter"/>
              <a:sym typeface="Inter"/>
            </a:endParaRPr>
          </a:p>
        </p:txBody>
      </p:sp>
      <p:sp>
        <p:nvSpPr>
          <p:cNvPr id="779" name="Google Shape;779;p90"/>
          <p:cNvSpPr txBox="1"/>
          <p:nvPr/>
        </p:nvSpPr>
        <p:spPr>
          <a:xfrm>
            <a:off x="5834100" y="3180125"/>
            <a:ext cx="2589900" cy="270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950">
                <a:solidFill>
                  <a:schemeClr val="dk2"/>
                </a:solidFill>
                <a:latin typeface="Inter"/>
                <a:ea typeface="Inter"/>
                <a:cs typeface="Inter"/>
                <a:sym typeface="Inter"/>
              </a:rPr>
              <a:t>Salary disparity -  Median Salary in 2018</a:t>
            </a:r>
            <a:endParaRPr sz="950">
              <a:solidFill>
                <a:schemeClr val="dk2"/>
              </a:solidFill>
              <a:latin typeface="Inter"/>
              <a:ea typeface="Inter"/>
              <a:cs typeface="Inter"/>
              <a:sym typeface="Inter"/>
            </a:endParaRPr>
          </a:p>
        </p:txBody>
      </p:sp>
      <p:sp>
        <p:nvSpPr>
          <p:cNvPr id="780" name="Google Shape;780;p90"/>
          <p:cNvSpPr txBox="1"/>
          <p:nvPr/>
        </p:nvSpPr>
        <p:spPr>
          <a:xfrm>
            <a:off x="5977100" y="3458000"/>
            <a:ext cx="2371800" cy="61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Inter"/>
                <a:ea typeface="Inter"/>
                <a:cs typeface="Inter"/>
                <a:sym typeface="Inter"/>
              </a:rPr>
              <a:t>Missions $96,677</a:t>
            </a:r>
            <a:endParaRPr sz="900">
              <a:solidFill>
                <a:schemeClr val="dk2"/>
              </a:solidFill>
              <a:latin typeface="Inter"/>
              <a:ea typeface="Inter"/>
              <a:cs typeface="Inter"/>
              <a:sym typeface="Inter"/>
            </a:endParaRPr>
          </a:p>
          <a:p>
            <a:pPr indent="0" lvl="0" marL="0" rtl="0" algn="l">
              <a:spcBef>
                <a:spcPts val="0"/>
              </a:spcBef>
              <a:spcAft>
                <a:spcPts val="0"/>
              </a:spcAft>
              <a:buNone/>
            </a:pPr>
            <a:r>
              <a:rPr lang="en" sz="900">
                <a:solidFill>
                  <a:schemeClr val="dk2"/>
                </a:solidFill>
                <a:latin typeface="Inter"/>
                <a:ea typeface="Inter"/>
                <a:cs typeface="Inter"/>
                <a:sym typeface="Inter"/>
              </a:rPr>
              <a:t>Tenderloin $31,061</a:t>
            </a:r>
            <a:endParaRPr sz="900">
              <a:solidFill>
                <a:schemeClr val="dk2"/>
              </a:solidFill>
              <a:latin typeface="Inter"/>
              <a:ea typeface="Inter"/>
              <a:cs typeface="Inter"/>
              <a:sym typeface="Inter"/>
            </a:endParaRPr>
          </a:p>
          <a:p>
            <a:pPr indent="0" lvl="0" marL="0" rtl="0" algn="l">
              <a:spcBef>
                <a:spcPts val="0"/>
              </a:spcBef>
              <a:spcAft>
                <a:spcPts val="0"/>
              </a:spcAft>
              <a:buNone/>
            </a:pPr>
            <a:r>
              <a:rPr lang="en" sz="900">
                <a:solidFill>
                  <a:schemeClr val="dk2"/>
                </a:solidFill>
                <a:latin typeface="Inter"/>
                <a:ea typeface="Inter"/>
                <a:cs typeface="Inter"/>
                <a:sym typeface="Inter"/>
              </a:rPr>
              <a:t>Bayview Hunters Point $63,470</a:t>
            </a:r>
            <a:endParaRPr sz="900">
              <a:solidFill>
                <a:schemeClr val="dk2"/>
              </a:solidFill>
              <a:latin typeface="Inter"/>
              <a:ea typeface="Inter"/>
              <a:cs typeface="Inter"/>
              <a:sym typeface="Int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pic>
        <p:nvPicPr>
          <p:cNvPr id="785" name="Google Shape;785;p91"/>
          <p:cNvPicPr preferRelativeResize="0"/>
          <p:nvPr/>
        </p:nvPicPr>
        <p:blipFill>
          <a:blip r:embed="rId3">
            <a:alphaModFix/>
          </a:blip>
          <a:stretch>
            <a:fillRect/>
          </a:stretch>
        </p:blipFill>
        <p:spPr>
          <a:xfrm>
            <a:off x="8087300" y="4549127"/>
            <a:ext cx="849492" cy="393600"/>
          </a:xfrm>
          <a:prstGeom prst="rect">
            <a:avLst/>
          </a:prstGeom>
          <a:noFill/>
          <a:ln>
            <a:noFill/>
          </a:ln>
        </p:spPr>
      </p:pic>
      <p:sp>
        <p:nvSpPr>
          <p:cNvPr id="786" name="Google Shape;786;p91"/>
          <p:cNvSpPr txBox="1"/>
          <p:nvPr>
            <p:ph idx="4294967295" type="title"/>
          </p:nvPr>
        </p:nvSpPr>
        <p:spPr>
          <a:xfrm>
            <a:off x="431725" y="368825"/>
            <a:ext cx="828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Recap of findings</a:t>
            </a:r>
            <a:endParaRPr/>
          </a:p>
        </p:txBody>
      </p:sp>
      <p:sp>
        <p:nvSpPr>
          <p:cNvPr id="787" name="Google Shape;787;p91"/>
          <p:cNvSpPr txBox="1"/>
          <p:nvPr/>
        </p:nvSpPr>
        <p:spPr>
          <a:xfrm>
            <a:off x="806925" y="1377450"/>
            <a:ext cx="7111200" cy="2571900"/>
          </a:xfrm>
          <a:prstGeom prst="rect">
            <a:avLst/>
          </a:prstGeom>
          <a:noFill/>
          <a:ln>
            <a:noFill/>
          </a:ln>
        </p:spPr>
        <p:txBody>
          <a:bodyPr anchorCtr="0" anchor="t" bIns="91425" lIns="91425" spcFirstLastPara="1" rIns="91425" wrap="square" tIns="91425">
            <a:noAutofit/>
          </a:bodyPr>
          <a:lstStyle/>
          <a:p>
            <a:pPr indent="-349250" lvl="0" marL="457200" rtl="0" algn="l">
              <a:lnSpc>
                <a:spcPct val="115000"/>
              </a:lnSpc>
              <a:spcBef>
                <a:spcPts val="0"/>
              </a:spcBef>
              <a:spcAft>
                <a:spcPts val="0"/>
              </a:spcAft>
              <a:buSzPts val="1900"/>
              <a:buFont typeface="Inter"/>
              <a:buChar char="●"/>
            </a:pPr>
            <a:r>
              <a:rPr lang="en" sz="1900">
                <a:latin typeface="Inter"/>
                <a:ea typeface="Inter"/>
                <a:cs typeface="Inter"/>
                <a:sym typeface="Inter"/>
              </a:rPr>
              <a:t>Crimes are occurring mostly during Summer and Fall</a:t>
            </a:r>
            <a:endParaRPr sz="1900">
              <a:latin typeface="Inter"/>
              <a:ea typeface="Inter"/>
              <a:cs typeface="Inter"/>
              <a:sym typeface="Inter"/>
            </a:endParaRPr>
          </a:p>
          <a:p>
            <a:pPr indent="-336550" lvl="0" marL="457200" rtl="0" algn="l">
              <a:lnSpc>
                <a:spcPct val="115000"/>
              </a:lnSpc>
              <a:spcBef>
                <a:spcPts val="0"/>
              </a:spcBef>
              <a:spcAft>
                <a:spcPts val="0"/>
              </a:spcAft>
              <a:buSzPts val="1700"/>
              <a:buFont typeface="Inter"/>
              <a:buChar char="●"/>
            </a:pPr>
            <a:r>
              <a:rPr lang="en" sz="1900">
                <a:latin typeface="Inter"/>
                <a:ea typeface="Inter"/>
                <a:cs typeface="Inter"/>
                <a:sym typeface="Inter"/>
              </a:rPr>
              <a:t>The neighborhoods with the most crimes are: </a:t>
            </a:r>
            <a:r>
              <a:rPr lang="en" sz="1800">
                <a:solidFill>
                  <a:schemeClr val="dk1"/>
                </a:solidFill>
                <a:latin typeface="Inter"/>
                <a:ea typeface="Inter"/>
                <a:cs typeface="Inter"/>
                <a:sym typeface="Inter"/>
              </a:rPr>
              <a:t>Mission, Tenderloin, Financial District/South Beach, South of Market, and Bayview Hunters Point</a:t>
            </a:r>
            <a:endParaRPr sz="1900">
              <a:latin typeface="Inter"/>
              <a:ea typeface="Inter"/>
              <a:cs typeface="Inter"/>
              <a:sym typeface="Inter"/>
            </a:endParaRPr>
          </a:p>
          <a:p>
            <a:pPr indent="-349250" lvl="0" marL="457200" rtl="0" algn="l">
              <a:lnSpc>
                <a:spcPct val="115000"/>
              </a:lnSpc>
              <a:spcBef>
                <a:spcPts val="0"/>
              </a:spcBef>
              <a:spcAft>
                <a:spcPts val="0"/>
              </a:spcAft>
              <a:buSzPts val="1900"/>
              <a:buFont typeface="Inter"/>
              <a:buChar char="●"/>
            </a:pPr>
            <a:r>
              <a:rPr lang="en" sz="1900">
                <a:latin typeface="Inter"/>
                <a:ea typeface="Inter"/>
                <a:cs typeface="Inter"/>
                <a:sym typeface="Inter"/>
              </a:rPr>
              <a:t>Crimes are mostly happening </a:t>
            </a:r>
            <a:r>
              <a:rPr lang="en" sz="1900">
                <a:solidFill>
                  <a:schemeClr val="dk1"/>
                </a:solidFill>
                <a:latin typeface="Inter"/>
                <a:ea typeface="Inter"/>
                <a:cs typeface="Inter"/>
                <a:sym typeface="Inter"/>
              </a:rPr>
              <a:t>during the hours of 12pm-7pm</a:t>
            </a:r>
            <a:endParaRPr sz="1900">
              <a:latin typeface="Inter"/>
              <a:ea typeface="Inter"/>
              <a:cs typeface="Inter"/>
              <a:sym typeface="Inter"/>
            </a:endParaRPr>
          </a:p>
          <a:p>
            <a:pPr indent="-349250" lvl="0" marL="457200" rtl="0" algn="l">
              <a:lnSpc>
                <a:spcPct val="115000"/>
              </a:lnSpc>
              <a:spcBef>
                <a:spcPts val="0"/>
              </a:spcBef>
              <a:spcAft>
                <a:spcPts val="0"/>
              </a:spcAft>
              <a:buSzPts val="1900"/>
              <a:buFont typeface="Inter"/>
              <a:buChar char="●"/>
            </a:pPr>
            <a:r>
              <a:rPr lang="en" sz="1900">
                <a:latin typeface="Inter"/>
                <a:ea typeface="Inter"/>
                <a:cs typeface="Inter"/>
                <a:sym typeface="Inter"/>
              </a:rPr>
              <a:t>The majority of the crimes are </a:t>
            </a:r>
            <a:r>
              <a:rPr i="1" lang="en" sz="1900">
                <a:latin typeface="Inter"/>
                <a:ea typeface="Inter"/>
                <a:cs typeface="Inter"/>
                <a:sym typeface="Inter"/>
              </a:rPr>
              <a:t>larceny theft</a:t>
            </a:r>
            <a:endParaRPr sz="1900">
              <a:solidFill>
                <a:schemeClr val="dk2"/>
              </a:solidFill>
              <a:latin typeface="Inter"/>
              <a:ea typeface="Inter"/>
              <a:cs typeface="Inter"/>
              <a:sym typeface="Inte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pic>
        <p:nvPicPr>
          <p:cNvPr id="792" name="Google Shape;792;p92"/>
          <p:cNvPicPr preferRelativeResize="0"/>
          <p:nvPr/>
        </p:nvPicPr>
        <p:blipFill>
          <a:blip r:embed="rId3">
            <a:alphaModFix/>
          </a:blip>
          <a:stretch>
            <a:fillRect/>
          </a:stretch>
        </p:blipFill>
        <p:spPr>
          <a:xfrm>
            <a:off x="8087300" y="4549127"/>
            <a:ext cx="849492" cy="393600"/>
          </a:xfrm>
          <a:prstGeom prst="rect">
            <a:avLst/>
          </a:prstGeom>
          <a:noFill/>
          <a:ln>
            <a:noFill/>
          </a:ln>
        </p:spPr>
      </p:pic>
      <p:sp>
        <p:nvSpPr>
          <p:cNvPr id="793" name="Google Shape;793;p92"/>
          <p:cNvSpPr txBox="1"/>
          <p:nvPr>
            <p:ph idx="4294967295" type="title"/>
          </p:nvPr>
        </p:nvSpPr>
        <p:spPr>
          <a:xfrm>
            <a:off x="431700" y="539825"/>
            <a:ext cx="828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Recommendations</a:t>
            </a:r>
            <a:endParaRPr/>
          </a:p>
        </p:txBody>
      </p:sp>
      <p:sp>
        <p:nvSpPr>
          <p:cNvPr id="794" name="Google Shape;794;p92"/>
          <p:cNvSpPr txBox="1"/>
          <p:nvPr/>
        </p:nvSpPr>
        <p:spPr>
          <a:xfrm>
            <a:off x="891575" y="1048775"/>
            <a:ext cx="7299900" cy="36393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chemeClr val="dk2"/>
              </a:buClr>
              <a:buSzPts val="1600"/>
              <a:buFont typeface="Inter"/>
              <a:buChar char="➢"/>
            </a:pPr>
            <a:r>
              <a:rPr lang="en" sz="1600">
                <a:solidFill>
                  <a:schemeClr val="dk2"/>
                </a:solidFill>
                <a:latin typeface="Inter"/>
                <a:ea typeface="Inter"/>
                <a:cs typeface="Inter"/>
                <a:sym typeface="Inter"/>
              </a:rPr>
              <a:t>Enforce more law enforcement at certain times - conduct further analysis on current police presence in different neighborhoods.</a:t>
            </a:r>
            <a:endParaRPr sz="1600">
              <a:solidFill>
                <a:schemeClr val="dk2"/>
              </a:solidFill>
              <a:latin typeface="Inter"/>
              <a:ea typeface="Inter"/>
              <a:cs typeface="Inter"/>
              <a:sym typeface="Inter"/>
            </a:endParaRPr>
          </a:p>
          <a:p>
            <a:pPr indent="-330200" lvl="0" marL="457200" rtl="0" algn="l">
              <a:lnSpc>
                <a:spcPct val="115000"/>
              </a:lnSpc>
              <a:spcBef>
                <a:spcPts val="0"/>
              </a:spcBef>
              <a:spcAft>
                <a:spcPts val="0"/>
              </a:spcAft>
              <a:buClr>
                <a:schemeClr val="dk2"/>
              </a:buClr>
              <a:buSzPts val="1600"/>
              <a:buFont typeface="Inter"/>
              <a:buChar char="➢"/>
            </a:pPr>
            <a:r>
              <a:rPr lang="en" sz="1600">
                <a:solidFill>
                  <a:schemeClr val="dk1"/>
                </a:solidFill>
                <a:latin typeface="Inter"/>
                <a:ea typeface="Inter"/>
                <a:cs typeface="Inter"/>
                <a:sym typeface="Inter"/>
              </a:rPr>
              <a:t>Resolve active crimes</a:t>
            </a:r>
            <a:endParaRPr sz="1600">
              <a:solidFill>
                <a:schemeClr val="dk2"/>
              </a:solidFill>
              <a:latin typeface="Inter"/>
              <a:ea typeface="Inter"/>
              <a:cs typeface="Inter"/>
              <a:sym typeface="Inter"/>
            </a:endParaRPr>
          </a:p>
          <a:p>
            <a:pPr indent="-330200" lvl="0" marL="457200" rtl="0" algn="l">
              <a:lnSpc>
                <a:spcPct val="115000"/>
              </a:lnSpc>
              <a:spcBef>
                <a:spcPts val="0"/>
              </a:spcBef>
              <a:spcAft>
                <a:spcPts val="0"/>
              </a:spcAft>
              <a:buClr>
                <a:schemeClr val="dk2"/>
              </a:buClr>
              <a:buSzPts val="1600"/>
              <a:buFont typeface="Inter"/>
              <a:buChar char="➢"/>
            </a:pPr>
            <a:r>
              <a:rPr lang="en" sz="1600">
                <a:solidFill>
                  <a:schemeClr val="dk2"/>
                </a:solidFill>
                <a:latin typeface="Inter"/>
                <a:ea typeface="Inter"/>
                <a:cs typeface="Inter"/>
                <a:sym typeface="Inter"/>
              </a:rPr>
              <a:t>Focus on resolving heavily </a:t>
            </a:r>
            <a:r>
              <a:rPr lang="en" sz="1600">
                <a:solidFill>
                  <a:schemeClr val="dk2"/>
                </a:solidFill>
                <a:latin typeface="Inter"/>
                <a:ea typeface="Inter"/>
                <a:cs typeface="Inter"/>
                <a:sym typeface="Inter"/>
              </a:rPr>
              <a:t>committed</a:t>
            </a:r>
            <a:r>
              <a:rPr lang="en" sz="1600">
                <a:solidFill>
                  <a:schemeClr val="dk2"/>
                </a:solidFill>
                <a:latin typeface="Inter"/>
                <a:ea typeface="Inter"/>
                <a:cs typeface="Inter"/>
                <a:sym typeface="Inter"/>
              </a:rPr>
              <a:t> crimes</a:t>
            </a:r>
            <a:endParaRPr sz="1600">
              <a:solidFill>
                <a:schemeClr val="dk2"/>
              </a:solidFill>
              <a:latin typeface="Inter"/>
              <a:ea typeface="Inter"/>
              <a:cs typeface="Inter"/>
              <a:sym typeface="Inter"/>
            </a:endParaRPr>
          </a:p>
          <a:p>
            <a:pPr indent="-330200" lvl="0" marL="457200" rtl="0" algn="l">
              <a:lnSpc>
                <a:spcPct val="115000"/>
              </a:lnSpc>
              <a:spcBef>
                <a:spcPts val="0"/>
              </a:spcBef>
              <a:spcAft>
                <a:spcPts val="0"/>
              </a:spcAft>
              <a:buClr>
                <a:schemeClr val="dk2"/>
              </a:buClr>
              <a:buSzPts val="1600"/>
              <a:buFont typeface="Inter"/>
              <a:buChar char="➢"/>
            </a:pPr>
            <a:r>
              <a:rPr lang="en" sz="1600">
                <a:solidFill>
                  <a:schemeClr val="dk2"/>
                </a:solidFill>
                <a:latin typeface="Inter"/>
                <a:ea typeface="Inter"/>
                <a:cs typeface="Inter"/>
                <a:sym typeface="Inter"/>
              </a:rPr>
              <a:t>Funnel more resources into the neighborhoods/police districts with the most reported crime incidents</a:t>
            </a:r>
            <a:endParaRPr sz="1600">
              <a:solidFill>
                <a:schemeClr val="dk2"/>
              </a:solidFill>
              <a:latin typeface="Inter"/>
              <a:ea typeface="Inter"/>
              <a:cs typeface="Inter"/>
              <a:sym typeface="Inter"/>
            </a:endParaRPr>
          </a:p>
          <a:p>
            <a:pPr indent="-330200" lvl="0" marL="457200" rtl="0" algn="l">
              <a:lnSpc>
                <a:spcPct val="115000"/>
              </a:lnSpc>
              <a:spcBef>
                <a:spcPts val="0"/>
              </a:spcBef>
              <a:spcAft>
                <a:spcPts val="0"/>
              </a:spcAft>
              <a:buClr>
                <a:schemeClr val="dk2"/>
              </a:buClr>
              <a:buSzPts val="1600"/>
              <a:buFont typeface="Inter"/>
              <a:buChar char="➢"/>
            </a:pPr>
            <a:r>
              <a:rPr lang="en" sz="1600">
                <a:solidFill>
                  <a:schemeClr val="dk2"/>
                </a:solidFill>
                <a:latin typeface="Inter"/>
                <a:ea typeface="Inter"/>
                <a:cs typeface="Inter"/>
                <a:sym typeface="Inter"/>
              </a:rPr>
              <a:t>Conduct community outreach to understand what goes on d</a:t>
            </a:r>
            <a:r>
              <a:rPr lang="en" sz="1600">
                <a:solidFill>
                  <a:schemeClr val="dk2"/>
                </a:solidFill>
                <a:latin typeface="Inter"/>
                <a:ea typeface="Inter"/>
                <a:cs typeface="Inter"/>
                <a:sym typeface="Inter"/>
              </a:rPr>
              <a:t>uring the hours of 12pm-7pm</a:t>
            </a:r>
            <a:r>
              <a:rPr lang="en" sz="1600">
                <a:solidFill>
                  <a:schemeClr val="dk2"/>
                </a:solidFill>
                <a:latin typeface="Inter"/>
                <a:ea typeface="Inter"/>
                <a:cs typeface="Inter"/>
                <a:sym typeface="Inter"/>
              </a:rPr>
              <a:t> </a:t>
            </a:r>
            <a:endParaRPr sz="1600">
              <a:solidFill>
                <a:schemeClr val="dk2"/>
              </a:solidFill>
              <a:latin typeface="Inter"/>
              <a:ea typeface="Inter"/>
              <a:cs typeface="Inter"/>
              <a:sym typeface="Inter"/>
            </a:endParaRPr>
          </a:p>
          <a:p>
            <a:pPr indent="-330200" lvl="0" marL="457200" rtl="0" algn="l">
              <a:lnSpc>
                <a:spcPct val="115000"/>
              </a:lnSpc>
              <a:spcBef>
                <a:spcPts val="0"/>
              </a:spcBef>
              <a:spcAft>
                <a:spcPts val="0"/>
              </a:spcAft>
              <a:buClr>
                <a:schemeClr val="dk2"/>
              </a:buClr>
              <a:buSzPts val="1600"/>
              <a:buFont typeface="Inter"/>
              <a:buChar char="➢"/>
            </a:pPr>
            <a:r>
              <a:rPr lang="en" sz="1600">
                <a:solidFill>
                  <a:schemeClr val="dk2"/>
                </a:solidFill>
                <a:latin typeface="Inter"/>
                <a:ea typeface="Inter"/>
                <a:cs typeface="Inter"/>
                <a:sym typeface="Inter"/>
              </a:rPr>
              <a:t>Have more community activities during the early afternoon in these neighborhoods</a:t>
            </a:r>
            <a:endParaRPr sz="1600">
              <a:solidFill>
                <a:schemeClr val="dk2"/>
              </a:solidFill>
              <a:latin typeface="Inter"/>
              <a:ea typeface="Inter"/>
              <a:cs typeface="Inter"/>
              <a:sym typeface="Inter"/>
            </a:endParaRPr>
          </a:p>
          <a:p>
            <a:pPr indent="-336550" lvl="0" marL="457200" rtl="0" algn="l">
              <a:lnSpc>
                <a:spcPct val="115000"/>
              </a:lnSpc>
              <a:spcBef>
                <a:spcPts val="0"/>
              </a:spcBef>
              <a:spcAft>
                <a:spcPts val="0"/>
              </a:spcAft>
              <a:buClr>
                <a:schemeClr val="dk2"/>
              </a:buClr>
              <a:buSzPts val="1700"/>
              <a:buFont typeface="Inter"/>
              <a:buChar char="➢"/>
            </a:pPr>
            <a:r>
              <a:rPr lang="en" sz="1600">
                <a:solidFill>
                  <a:schemeClr val="dk2"/>
                </a:solidFill>
                <a:latin typeface="Inter"/>
                <a:ea typeface="Inter"/>
                <a:cs typeface="Inter"/>
                <a:sym typeface="Inter"/>
              </a:rPr>
              <a:t>Introduce more social service programs like housing assistance,</a:t>
            </a:r>
            <a:r>
              <a:rPr lang="en" sz="1700">
                <a:solidFill>
                  <a:schemeClr val="dk2"/>
                </a:solidFill>
                <a:latin typeface="Inter"/>
                <a:ea typeface="Inter"/>
                <a:cs typeface="Inter"/>
                <a:sym typeface="Inter"/>
              </a:rPr>
              <a:t> education, and job training</a:t>
            </a:r>
            <a:endParaRPr sz="1700">
              <a:solidFill>
                <a:schemeClr val="dk2"/>
              </a:solidFill>
              <a:latin typeface="Inter"/>
              <a:ea typeface="Inter"/>
              <a:cs typeface="Inter"/>
              <a:sym typeface="Int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93"/>
          <p:cNvSpPr txBox="1"/>
          <p:nvPr>
            <p:ph type="title"/>
          </p:nvPr>
        </p:nvSpPr>
        <p:spPr>
          <a:xfrm>
            <a:off x="720000" y="445025"/>
            <a:ext cx="7704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latin typeface="Inter"/>
                <a:ea typeface="Inter"/>
                <a:cs typeface="Inter"/>
                <a:sym typeface="Inter"/>
              </a:rPr>
              <a:t>Questions and Comments</a:t>
            </a:r>
            <a:endParaRPr/>
          </a:p>
        </p:txBody>
      </p:sp>
      <p:sp>
        <p:nvSpPr>
          <p:cNvPr id="800" name="Google Shape;800;p93"/>
          <p:cNvSpPr txBox="1"/>
          <p:nvPr>
            <p:ph idx="1" type="body"/>
          </p:nvPr>
        </p:nvSpPr>
        <p:spPr>
          <a:xfrm>
            <a:off x="720000" y="1152475"/>
            <a:ext cx="7704000" cy="346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801" name="Google Shape;801;p93"/>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descr="a man in a suit and tie has the word question written on his chest (Provided by Tenor)" id="802" name="Google Shape;802;p93"/>
          <p:cNvPicPr preferRelativeResize="0"/>
          <p:nvPr/>
        </p:nvPicPr>
        <p:blipFill>
          <a:blip r:embed="rId3">
            <a:alphaModFix/>
          </a:blip>
          <a:stretch>
            <a:fillRect/>
          </a:stretch>
        </p:blipFill>
        <p:spPr>
          <a:xfrm>
            <a:off x="859875" y="1547000"/>
            <a:ext cx="3712128" cy="3339424"/>
          </a:xfrm>
          <a:prstGeom prst="rect">
            <a:avLst/>
          </a:prstGeom>
          <a:noFill/>
          <a:ln>
            <a:noFill/>
          </a:ln>
        </p:spPr>
      </p:pic>
      <p:pic>
        <p:nvPicPr>
          <p:cNvPr descr="a 3d man scratches his head in front of a red question mark that says so (Provided by Tenor)" id="803" name="Google Shape;803;p93"/>
          <p:cNvPicPr preferRelativeResize="0"/>
          <p:nvPr/>
        </p:nvPicPr>
        <p:blipFill>
          <a:blip r:embed="rId4">
            <a:alphaModFix/>
          </a:blip>
          <a:stretch>
            <a:fillRect/>
          </a:stretch>
        </p:blipFill>
        <p:spPr>
          <a:xfrm>
            <a:off x="4806653" y="1547000"/>
            <a:ext cx="3339425" cy="33394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94"/>
          <p:cNvSpPr txBox="1"/>
          <p:nvPr>
            <p:ph type="title"/>
          </p:nvPr>
        </p:nvSpPr>
        <p:spPr>
          <a:xfrm>
            <a:off x="720000" y="473950"/>
            <a:ext cx="7704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References</a:t>
            </a:r>
            <a:endParaRPr/>
          </a:p>
          <a:p>
            <a:pPr indent="0" lvl="0" marL="0" rtl="0" algn="l">
              <a:spcBef>
                <a:spcPts val="0"/>
              </a:spcBef>
              <a:spcAft>
                <a:spcPts val="0"/>
              </a:spcAft>
              <a:buNone/>
            </a:pPr>
            <a:r>
              <a:t/>
            </a:r>
            <a:endParaRPr/>
          </a:p>
        </p:txBody>
      </p:sp>
      <p:sp>
        <p:nvSpPr>
          <p:cNvPr id="809" name="Google Shape;809;p9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810" name="Google Shape;810;p94"/>
          <p:cNvSpPr/>
          <p:nvPr/>
        </p:nvSpPr>
        <p:spPr>
          <a:xfrm>
            <a:off x="1368100" y="1046650"/>
            <a:ext cx="6720900" cy="3289500"/>
          </a:xfrm>
          <a:prstGeom prst="roundRect">
            <a:avLst>
              <a:gd fmla="val 16667" name="adj"/>
            </a:avLst>
          </a:prstGeom>
          <a:solidFill>
            <a:srgbClr val="4180FF"/>
          </a:solidFill>
          <a:ln cap="flat" cmpd="sng" w="9525">
            <a:solidFill>
              <a:schemeClr val="dk2"/>
            </a:solidFill>
            <a:prstDash val="solid"/>
            <a:round/>
            <a:headEnd len="sm" w="sm" type="none"/>
            <a:tailEnd len="sm" w="sm" type="none"/>
          </a:ln>
          <a:effectLst>
            <a:outerShdw blurRad="57150" rotWithShape="0" algn="bl" dir="5400000" dist="19050">
              <a:schemeClr val="dk1">
                <a:alpha val="50000"/>
              </a:scheme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ter"/>
              <a:ea typeface="Inter"/>
              <a:cs typeface="Inter"/>
              <a:sym typeface="Inter"/>
            </a:endParaRPr>
          </a:p>
        </p:txBody>
      </p:sp>
      <p:sp>
        <p:nvSpPr>
          <p:cNvPr id="811" name="Google Shape;811;p94"/>
          <p:cNvSpPr txBox="1"/>
          <p:nvPr/>
        </p:nvSpPr>
        <p:spPr>
          <a:xfrm>
            <a:off x="1547525" y="1353150"/>
            <a:ext cx="6339600" cy="2676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u="sng">
                <a:solidFill>
                  <a:schemeClr val="dk1"/>
                </a:solidFill>
                <a:latin typeface="Inter"/>
                <a:ea typeface="Inter"/>
                <a:cs typeface="Inter"/>
                <a:sym typeface="Inter"/>
                <a:hlinkClick r:id="rId3">
                  <a:extLst>
                    <a:ext uri="{A12FA001-AC4F-418D-AE19-62706E023703}">
                      <ahyp:hlinkClr val="tx"/>
                    </a:ext>
                  </a:extLst>
                </a:hlinkClick>
              </a:rPr>
              <a:t>https://data.census.gov/profile/San_Francisco_city,_California?g=160XX00US0667000</a:t>
            </a:r>
            <a:endParaRPr sz="1600" u="sng">
              <a:solidFill>
                <a:schemeClr val="dk1"/>
              </a:solidFill>
              <a:latin typeface="Inter"/>
              <a:ea typeface="Inter"/>
              <a:cs typeface="Inter"/>
              <a:sym typeface="Inter"/>
            </a:endParaRPr>
          </a:p>
          <a:p>
            <a:pPr indent="0" lvl="0" marL="0" rtl="0" algn="l">
              <a:lnSpc>
                <a:spcPct val="115000"/>
              </a:lnSpc>
              <a:spcBef>
                <a:spcPts val="0"/>
              </a:spcBef>
              <a:spcAft>
                <a:spcPts val="0"/>
              </a:spcAft>
              <a:buNone/>
            </a:pPr>
            <a:r>
              <a:t/>
            </a:r>
            <a:endParaRPr sz="1600" u="sng">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 sz="1600" u="sng">
                <a:solidFill>
                  <a:schemeClr val="dk1"/>
                </a:solidFill>
                <a:latin typeface="Inter"/>
                <a:ea typeface="Inter"/>
                <a:cs typeface="Inter"/>
                <a:sym typeface="Inter"/>
              </a:rPr>
              <a:t>https://data.sfgov.org/Public-Safety/Police-Department-Incident-Reports-2018-to-Present/wg3w-h783/data_preview</a:t>
            </a:r>
            <a:endParaRPr sz="1600" u="sng">
              <a:solidFill>
                <a:schemeClr val="dk1"/>
              </a:solidFill>
              <a:latin typeface="Inter"/>
              <a:ea typeface="Inter"/>
              <a:cs typeface="Inter"/>
              <a:sym typeface="Inter"/>
            </a:endParaRPr>
          </a:p>
          <a:p>
            <a:pPr indent="0" lvl="0" marL="0" rtl="0" algn="l">
              <a:lnSpc>
                <a:spcPct val="115000"/>
              </a:lnSpc>
              <a:spcBef>
                <a:spcPts val="0"/>
              </a:spcBef>
              <a:spcAft>
                <a:spcPts val="0"/>
              </a:spcAft>
              <a:buNone/>
            </a:pPr>
            <a:r>
              <a:t/>
            </a:r>
            <a:endParaRPr sz="1600">
              <a:solidFill>
                <a:schemeClr val="dk1"/>
              </a:solidFill>
              <a:latin typeface="Inter"/>
              <a:ea typeface="Inter"/>
              <a:cs typeface="Inter"/>
              <a:sym typeface="Inter"/>
            </a:endParaRPr>
          </a:p>
          <a:p>
            <a:pPr indent="0" lvl="0" marL="0" rtl="0" algn="l">
              <a:lnSpc>
                <a:spcPct val="115000"/>
              </a:lnSpc>
              <a:spcBef>
                <a:spcPts val="0"/>
              </a:spcBef>
              <a:spcAft>
                <a:spcPts val="0"/>
              </a:spcAft>
              <a:buNone/>
            </a:pPr>
            <a:r>
              <a:rPr lang="en" sz="1600" u="sng">
                <a:solidFill>
                  <a:schemeClr val="dk1"/>
                </a:solidFill>
                <a:latin typeface="Inter"/>
                <a:ea typeface="Inter"/>
                <a:cs typeface="Inter"/>
                <a:sym typeface="Inter"/>
              </a:rPr>
              <a:t>https://worldpopulationreview.com/us-cities/california/san-francisco</a:t>
            </a:r>
            <a:endParaRPr sz="1600" u="sng">
              <a:solidFill>
                <a:schemeClr val="dk1"/>
              </a:solidFill>
              <a:latin typeface="Inter"/>
              <a:ea typeface="Inter"/>
              <a:cs typeface="Inter"/>
              <a:sym typeface="Inter"/>
            </a:endParaRPr>
          </a:p>
          <a:p>
            <a:pPr indent="0" lvl="0" marL="0" rtl="0" algn="l">
              <a:spcBef>
                <a:spcPts val="0"/>
              </a:spcBef>
              <a:spcAft>
                <a:spcPts val="0"/>
              </a:spcAft>
              <a:buNone/>
            </a:pPr>
            <a:r>
              <a:t/>
            </a:r>
            <a:endParaRPr sz="1600">
              <a:solidFill>
                <a:schemeClr val="dk2"/>
              </a:solidFill>
              <a:latin typeface="Inter"/>
              <a:ea typeface="Inter"/>
              <a:cs typeface="Inter"/>
              <a:sym typeface="Int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78"/>
          <p:cNvPicPr preferRelativeResize="0"/>
          <p:nvPr/>
        </p:nvPicPr>
        <p:blipFill>
          <a:blip r:embed="rId3">
            <a:alphaModFix/>
          </a:blip>
          <a:stretch>
            <a:fillRect/>
          </a:stretch>
        </p:blipFill>
        <p:spPr>
          <a:xfrm>
            <a:off x="8087300" y="4549127"/>
            <a:ext cx="849492" cy="393600"/>
          </a:xfrm>
          <a:prstGeom prst="rect">
            <a:avLst/>
          </a:prstGeom>
          <a:noFill/>
          <a:ln>
            <a:noFill/>
          </a:ln>
        </p:spPr>
      </p:pic>
      <p:pic>
        <p:nvPicPr>
          <p:cNvPr id="635" name="Google Shape;635;p78"/>
          <p:cNvPicPr preferRelativeResize="0"/>
          <p:nvPr/>
        </p:nvPicPr>
        <p:blipFill>
          <a:blip r:embed="rId4">
            <a:alphaModFix/>
          </a:blip>
          <a:stretch>
            <a:fillRect/>
          </a:stretch>
        </p:blipFill>
        <p:spPr>
          <a:xfrm>
            <a:off x="2976952" y="503282"/>
            <a:ext cx="273915" cy="274315"/>
          </a:xfrm>
          <a:prstGeom prst="rect">
            <a:avLst/>
          </a:prstGeom>
          <a:noFill/>
          <a:ln>
            <a:noFill/>
          </a:ln>
        </p:spPr>
      </p:pic>
      <p:pic>
        <p:nvPicPr>
          <p:cNvPr id="636" name="Google Shape;636;p78"/>
          <p:cNvPicPr preferRelativeResize="0"/>
          <p:nvPr/>
        </p:nvPicPr>
        <p:blipFill>
          <a:blip r:embed="rId5">
            <a:alphaModFix/>
          </a:blip>
          <a:stretch>
            <a:fillRect/>
          </a:stretch>
        </p:blipFill>
        <p:spPr>
          <a:xfrm>
            <a:off x="7459747" y="503282"/>
            <a:ext cx="272562" cy="274315"/>
          </a:xfrm>
          <a:prstGeom prst="rect">
            <a:avLst/>
          </a:prstGeom>
          <a:noFill/>
          <a:ln>
            <a:noFill/>
          </a:ln>
        </p:spPr>
      </p:pic>
      <p:pic>
        <p:nvPicPr>
          <p:cNvPr id="637" name="Google Shape;637;p78"/>
          <p:cNvPicPr preferRelativeResize="0"/>
          <p:nvPr/>
        </p:nvPicPr>
        <p:blipFill>
          <a:blip r:embed="rId6">
            <a:alphaModFix/>
          </a:blip>
          <a:stretch>
            <a:fillRect/>
          </a:stretch>
        </p:blipFill>
        <p:spPr>
          <a:xfrm>
            <a:off x="6661453" y="534570"/>
            <a:ext cx="272562" cy="274315"/>
          </a:xfrm>
          <a:prstGeom prst="rect">
            <a:avLst/>
          </a:prstGeom>
          <a:noFill/>
          <a:ln>
            <a:noFill/>
          </a:ln>
        </p:spPr>
      </p:pic>
      <p:pic>
        <p:nvPicPr>
          <p:cNvPr id="638" name="Google Shape;638;p78"/>
          <p:cNvPicPr preferRelativeResize="0"/>
          <p:nvPr/>
        </p:nvPicPr>
        <p:blipFill>
          <a:blip r:embed="rId7">
            <a:alphaModFix/>
          </a:blip>
          <a:stretch>
            <a:fillRect/>
          </a:stretch>
        </p:blipFill>
        <p:spPr>
          <a:xfrm>
            <a:off x="5984558" y="534570"/>
            <a:ext cx="272562" cy="274315"/>
          </a:xfrm>
          <a:prstGeom prst="rect">
            <a:avLst/>
          </a:prstGeom>
          <a:noFill/>
          <a:ln>
            <a:noFill/>
          </a:ln>
        </p:spPr>
      </p:pic>
      <p:pic>
        <p:nvPicPr>
          <p:cNvPr id="639" name="Google Shape;639;p78"/>
          <p:cNvPicPr preferRelativeResize="0"/>
          <p:nvPr/>
        </p:nvPicPr>
        <p:blipFill>
          <a:blip r:embed="rId8">
            <a:alphaModFix/>
          </a:blip>
          <a:stretch>
            <a:fillRect/>
          </a:stretch>
        </p:blipFill>
        <p:spPr>
          <a:xfrm>
            <a:off x="6262213" y="3700232"/>
            <a:ext cx="272562" cy="274315"/>
          </a:xfrm>
          <a:prstGeom prst="rect">
            <a:avLst/>
          </a:prstGeom>
          <a:noFill/>
          <a:ln>
            <a:noFill/>
          </a:ln>
        </p:spPr>
      </p:pic>
      <p:pic>
        <p:nvPicPr>
          <p:cNvPr id="640" name="Google Shape;640;p78"/>
          <p:cNvPicPr preferRelativeResize="0"/>
          <p:nvPr/>
        </p:nvPicPr>
        <p:blipFill>
          <a:blip r:embed="rId9">
            <a:alphaModFix/>
          </a:blip>
          <a:stretch>
            <a:fillRect/>
          </a:stretch>
        </p:blipFill>
        <p:spPr>
          <a:xfrm>
            <a:off x="6179206" y="1276961"/>
            <a:ext cx="272726" cy="274312"/>
          </a:xfrm>
          <a:prstGeom prst="rect">
            <a:avLst/>
          </a:prstGeom>
          <a:noFill/>
          <a:ln>
            <a:noFill/>
          </a:ln>
        </p:spPr>
      </p:pic>
      <p:pic>
        <p:nvPicPr>
          <p:cNvPr id="641" name="Google Shape;641;p78"/>
          <p:cNvPicPr preferRelativeResize="0"/>
          <p:nvPr/>
        </p:nvPicPr>
        <p:blipFill rotWithShape="1">
          <a:blip r:embed="rId10">
            <a:alphaModFix/>
          </a:blip>
          <a:srcRect b="308160" l="359860" r="-359860" t="-308160"/>
          <a:stretch/>
        </p:blipFill>
        <p:spPr>
          <a:xfrm>
            <a:off x="7686891" y="1219636"/>
            <a:ext cx="272726" cy="274312"/>
          </a:xfrm>
          <a:prstGeom prst="rect">
            <a:avLst/>
          </a:prstGeom>
          <a:noFill/>
          <a:ln>
            <a:noFill/>
          </a:ln>
        </p:spPr>
      </p:pic>
      <p:pic>
        <p:nvPicPr>
          <p:cNvPr id="642" name="Google Shape;642;p78"/>
          <p:cNvPicPr preferRelativeResize="0"/>
          <p:nvPr/>
        </p:nvPicPr>
        <p:blipFill>
          <a:blip r:embed="rId11">
            <a:alphaModFix/>
          </a:blip>
          <a:stretch>
            <a:fillRect/>
          </a:stretch>
        </p:blipFill>
        <p:spPr>
          <a:xfrm>
            <a:off x="7339889" y="1314357"/>
            <a:ext cx="272562" cy="274315"/>
          </a:xfrm>
          <a:prstGeom prst="rect">
            <a:avLst/>
          </a:prstGeom>
          <a:noFill/>
          <a:ln>
            <a:noFill/>
          </a:ln>
        </p:spPr>
      </p:pic>
      <p:pic>
        <p:nvPicPr>
          <p:cNvPr id="643" name="Google Shape;643;p78"/>
          <p:cNvPicPr preferRelativeResize="0"/>
          <p:nvPr/>
        </p:nvPicPr>
        <p:blipFill>
          <a:blip r:embed="rId12">
            <a:alphaModFix/>
          </a:blip>
          <a:stretch>
            <a:fillRect/>
          </a:stretch>
        </p:blipFill>
        <p:spPr>
          <a:xfrm>
            <a:off x="8122432" y="1680782"/>
            <a:ext cx="272562" cy="274315"/>
          </a:xfrm>
          <a:prstGeom prst="rect">
            <a:avLst/>
          </a:prstGeom>
          <a:noFill/>
          <a:ln>
            <a:noFill/>
          </a:ln>
        </p:spPr>
      </p:pic>
      <p:pic>
        <p:nvPicPr>
          <p:cNvPr id="644" name="Google Shape;644;p78"/>
          <p:cNvPicPr preferRelativeResize="0"/>
          <p:nvPr/>
        </p:nvPicPr>
        <p:blipFill>
          <a:blip r:embed="rId13">
            <a:alphaModFix/>
          </a:blip>
          <a:stretch>
            <a:fillRect/>
          </a:stretch>
        </p:blipFill>
        <p:spPr>
          <a:xfrm>
            <a:off x="1998400" y="572102"/>
            <a:ext cx="341149" cy="282897"/>
          </a:xfrm>
          <a:prstGeom prst="rect">
            <a:avLst/>
          </a:prstGeom>
          <a:noFill/>
          <a:ln>
            <a:noFill/>
          </a:ln>
        </p:spPr>
      </p:pic>
      <p:pic>
        <p:nvPicPr>
          <p:cNvPr id="645" name="Google Shape;645;p78"/>
          <p:cNvPicPr preferRelativeResize="0"/>
          <p:nvPr/>
        </p:nvPicPr>
        <p:blipFill>
          <a:blip r:embed="rId14">
            <a:alphaModFix/>
          </a:blip>
          <a:stretch>
            <a:fillRect/>
          </a:stretch>
        </p:blipFill>
        <p:spPr>
          <a:xfrm>
            <a:off x="847327" y="2877499"/>
            <a:ext cx="272322" cy="274319"/>
          </a:xfrm>
          <a:prstGeom prst="rect">
            <a:avLst/>
          </a:prstGeom>
          <a:noFill/>
          <a:ln>
            <a:noFill/>
          </a:ln>
        </p:spPr>
      </p:pic>
      <p:pic>
        <p:nvPicPr>
          <p:cNvPr id="646" name="Google Shape;646;p78"/>
          <p:cNvPicPr preferRelativeResize="0"/>
          <p:nvPr/>
        </p:nvPicPr>
        <p:blipFill>
          <a:blip r:embed="rId15">
            <a:alphaModFix/>
          </a:blip>
          <a:stretch>
            <a:fillRect/>
          </a:stretch>
        </p:blipFill>
        <p:spPr>
          <a:xfrm>
            <a:off x="2787690" y="1115886"/>
            <a:ext cx="272490" cy="274320"/>
          </a:xfrm>
          <a:prstGeom prst="rect">
            <a:avLst/>
          </a:prstGeom>
          <a:noFill/>
          <a:ln>
            <a:noFill/>
          </a:ln>
        </p:spPr>
      </p:pic>
      <p:pic>
        <p:nvPicPr>
          <p:cNvPr id="647" name="Google Shape;647;p78"/>
          <p:cNvPicPr preferRelativeResize="0"/>
          <p:nvPr/>
        </p:nvPicPr>
        <p:blipFill>
          <a:blip r:embed="rId16">
            <a:alphaModFix/>
          </a:blip>
          <a:stretch>
            <a:fillRect/>
          </a:stretch>
        </p:blipFill>
        <p:spPr>
          <a:xfrm>
            <a:off x="1064160" y="1276949"/>
            <a:ext cx="272322" cy="274319"/>
          </a:xfrm>
          <a:prstGeom prst="rect">
            <a:avLst/>
          </a:prstGeom>
          <a:noFill/>
          <a:ln>
            <a:noFill/>
          </a:ln>
        </p:spPr>
      </p:pic>
      <p:pic>
        <p:nvPicPr>
          <p:cNvPr id="648" name="Google Shape;648;p78"/>
          <p:cNvPicPr preferRelativeResize="0"/>
          <p:nvPr/>
        </p:nvPicPr>
        <p:blipFill>
          <a:blip r:embed="rId17">
            <a:alphaModFix/>
          </a:blip>
          <a:stretch>
            <a:fillRect/>
          </a:stretch>
        </p:blipFill>
        <p:spPr>
          <a:xfrm>
            <a:off x="8122552" y="3114953"/>
            <a:ext cx="272322" cy="274319"/>
          </a:xfrm>
          <a:prstGeom prst="rect">
            <a:avLst/>
          </a:prstGeom>
          <a:noFill/>
          <a:ln>
            <a:noFill/>
          </a:ln>
        </p:spPr>
      </p:pic>
      <p:pic>
        <p:nvPicPr>
          <p:cNvPr id="649" name="Google Shape;649;p78"/>
          <p:cNvPicPr preferRelativeResize="0"/>
          <p:nvPr/>
        </p:nvPicPr>
        <p:blipFill>
          <a:blip r:embed="rId18">
            <a:alphaModFix/>
          </a:blip>
          <a:stretch>
            <a:fillRect/>
          </a:stretch>
        </p:blipFill>
        <p:spPr>
          <a:xfrm>
            <a:off x="1011408" y="2125128"/>
            <a:ext cx="272322" cy="274319"/>
          </a:xfrm>
          <a:prstGeom prst="rect">
            <a:avLst/>
          </a:prstGeom>
          <a:noFill/>
          <a:ln>
            <a:noFill/>
          </a:ln>
        </p:spPr>
      </p:pic>
      <p:pic>
        <p:nvPicPr>
          <p:cNvPr id="650" name="Google Shape;650;p78"/>
          <p:cNvPicPr preferRelativeResize="0"/>
          <p:nvPr/>
        </p:nvPicPr>
        <p:blipFill>
          <a:blip r:embed="rId19">
            <a:alphaModFix/>
          </a:blip>
          <a:stretch>
            <a:fillRect/>
          </a:stretch>
        </p:blipFill>
        <p:spPr>
          <a:xfrm>
            <a:off x="6451740" y="3006453"/>
            <a:ext cx="272322" cy="274319"/>
          </a:xfrm>
          <a:prstGeom prst="rect">
            <a:avLst/>
          </a:prstGeom>
          <a:noFill/>
          <a:ln>
            <a:noFill/>
          </a:ln>
        </p:spPr>
      </p:pic>
      <p:pic>
        <p:nvPicPr>
          <p:cNvPr id="651" name="Google Shape;651;p78"/>
          <p:cNvPicPr preferRelativeResize="0"/>
          <p:nvPr/>
        </p:nvPicPr>
        <p:blipFill>
          <a:blip r:embed="rId20">
            <a:alphaModFix/>
          </a:blip>
          <a:stretch>
            <a:fillRect/>
          </a:stretch>
        </p:blipFill>
        <p:spPr>
          <a:xfrm>
            <a:off x="7249034" y="3425903"/>
            <a:ext cx="272322" cy="274319"/>
          </a:xfrm>
          <a:prstGeom prst="rect">
            <a:avLst/>
          </a:prstGeom>
          <a:noFill/>
          <a:ln>
            <a:noFill/>
          </a:ln>
        </p:spPr>
      </p:pic>
      <p:pic>
        <p:nvPicPr>
          <p:cNvPr id="652" name="Google Shape;652;p78"/>
          <p:cNvPicPr preferRelativeResize="0"/>
          <p:nvPr/>
        </p:nvPicPr>
        <p:blipFill>
          <a:blip r:embed="rId21">
            <a:alphaModFix/>
          </a:blip>
          <a:stretch>
            <a:fillRect/>
          </a:stretch>
        </p:blipFill>
        <p:spPr>
          <a:xfrm>
            <a:off x="1646886" y="3006451"/>
            <a:ext cx="271970" cy="274319"/>
          </a:xfrm>
          <a:prstGeom prst="rect">
            <a:avLst/>
          </a:prstGeom>
          <a:noFill/>
          <a:ln>
            <a:noFill/>
          </a:ln>
        </p:spPr>
      </p:pic>
      <p:pic>
        <p:nvPicPr>
          <p:cNvPr id="653" name="Google Shape;653;p78"/>
          <p:cNvPicPr preferRelativeResize="0"/>
          <p:nvPr/>
        </p:nvPicPr>
        <p:blipFill>
          <a:blip r:embed="rId22">
            <a:alphaModFix/>
          </a:blip>
          <a:stretch>
            <a:fillRect/>
          </a:stretch>
        </p:blipFill>
        <p:spPr>
          <a:xfrm>
            <a:off x="7930500" y="3700226"/>
            <a:ext cx="271970" cy="274319"/>
          </a:xfrm>
          <a:prstGeom prst="rect">
            <a:avLst/>
          </a:prstGeom>
          <a:noFill/>
          <a:ln>
            <a:noFill/>
          </a:ln>
        </p:spPr>
      </p:pic>
      <p:pic>
        <p:nvPicPr>
          <p:cNvPr id="654" name="Google Shape;654;p78"/>
          <p:cNvPicPr preferRelativeResize="0"/>
          <p:nvPr/>
        </p:nvPicPr>
        <p:blipFill>
          <a:blip r:embed="rId23">
            <a:alphaModFix/>
          </a:blip>
          <a:stretch>
            <a:fillRect/>
          </a:stretch>
        </p:blipFill>
        <p:spPr>
          <a:xfrm>
            <a:off x="6451914" y="2125126"/>
            <a:ext cx="271970" cy="274319"/>
          </a:xfrm>
          <a:prstGeom prst="rect">
            <a:avLst/>
          </a:prstGeom>
          <a:noFill/>
          <a:ln>
            <a:noFill/>
          </a:ln>
        </p:spPr>
      </p:pic>
      <p:pic>
        <p:nvPicPr>
          <p:cNvPr id="655" name="Google Shape;655;p78"/>
          <p:cNvPicPr preferRelativeResize="0"/>
          <p:nvPr/>
        </p:nvPicPr>
        <p:blipFill>
          <a:blip r:embed="rId24">
            <a:alphaModFix/>
          </a:blip>
          <a:stretch>
            <a:fillRect/>
          </a:stretch>
        </p:blipFill>
        <p:spPr>
          <a:xfrm>
            <a:off x="1918839" y="1390200"/>
            <a:ext cx="272224" cy="274319"/>
          </a:xfrm>
          <a:prstGeom prst="rect">
            <a:avLst/>
          </a:prstGeom>
          <a:noFill/>
          <a:ln>
            <a:noFill/>
          </a:ln>
        </p:spPr>
      </p:pic>
      <p:pic>
        <p:nvPicPr>
          <p:cNvPr id="656" name="Google Shape;656;p78"/>
          <p:cNvPicPr preferRelativeResize="0"/>
          <p:nvPr/>
        </p:nvPicPr>
        <p:blipFill>
          <a:blip r:embed="rId25">
            <a:alphaModFix/>
          </a:blip>
          <a:stretch>
            <a:fillRect/>
          </a:stretch>
        </p:blipFill>
        <p:spPr>
          <a:xfrm>
            <a:off x="1409225" y="576388"/>
            <a:ext cx="274148" cy="274319"/>
          </a:xfrm>
          <a:prstGeom prst="rect">
            <a:avLst/>
          </a:prstGeom>
          <a:noFill/>
          <a:ln>
            <a:noFill/>
          </a:ln>
        </p:spPr>
      </p:pic>
      <p:pic>
        <p:nvPicPr>
          <p:cNvPr id="657" name="Google Shape;657;p78"/>
          <p:cNvPicPr preferRelativeResize="0"/>
          <p:nvPr/>
        </p:nvPicPr>
        <p:blipFill>
          <a:blip r:embed="rId26">
            <a:alphaModFix/>
          </a:blip>
          <a:stretch>
            <a:fillRect/>
          </a:stretch>
        </p:blipFill>
        <p:spPr>
          <a:xfrm>
            <a:off x="2702639" y="3006450"/>
            <a:ext cx="274319" cy="274319"/>
          </a:xfrm>
          <a:prstGeom prst="rect">
            <a:avLst/>
          </a:prstGeom>
          <a:noFill/>
          <a:ln>
            <a:noFill/>
          </a:ln>
        </p:spPr>
      </p:pic>
      <p:sp>
        <p:nvSpPr>
          <p:cNvPr id="658" name="Google Shape;658;p78"/>
          <p:cNvSpPr txBox="1"/>
          <p:nvPr>
            <p:ph idx="1" type="body"/>
          </p:nvPr>
        </p:nvSpPr>
        <p:spPr>
          <a:xfrm>
            <a:off x="2654863" y="1348363"/>
            <a:ext cx="4068000" cy="2591100"/>
          </a:xfrm>
          <a:prstGeom prst="rect">
            <a:avLst/>
          </a:prstGeom>
        </p:spPr>
        <p:txBody>
          <a:bodyPr anchorCtr="0" anchor="t" bIns="0" lIns="0" spcFirstLastPara="1" rIns="0" wrap="square" tIns="0">
            <a:noAutofit/>
          </a:bodyPr>
          <a:lstStyle/>
          <a:p>
            <a:pPr indent="0" lvl="0" marL="0" rtl="0" algn="ctr">
              <a:lnSpc>
                <a:spcPct val="100000"/>
              </a:lnSpc>
              <a:spcBef>
                <a:spcPts val="1000"/>
              </a:spcBef>
              <a:spcAft>
                <a:spcPts val="0"/>
              </a:spcAft>
              <a:buNone/>
            </a:pPr>
            <a:r>
              <a:rPr lang="en" sz="1600">
                <a:solidFill>
                  <a:srgbClr val="586847"/>
                </a:solidFill>
                <a:latin typeface="Times New Roman"/>
                <a:ea typeface="Times New Roman"/>
                <a:cs typeface="Times New Roman"/>
                <a:sym typeface="Times New Roman"/>
              </a:rPr>
              <a:t>Objective </a:t>
            </a:r>
            <a:endParaRPr sz="1600">
              <a:solidFill>
                <a:srgbClr val="586847"/>
              </a:solidFill>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rPr lang="en" sz="1600">
                <a:solidFill>
                  <a:srgbClr val="586847"/>
                </a:solidFill>
                <a:latin typeface="Times New Roman"/>
                <a:ea typeface="Times New Roman"/>
                <a:cs typeface="Times New Roman"/>
                <a:sym typeface="Times New Roman"/>
              </a:rPr>
              <a:t>Background Information </a:t>
            </a:r>
            <a:endParaRPr sz="1600">
              <a:solidFill>
                <a:srgbClr val="586847"/>
              </a:solidFill>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rPr lang="en" sz="1600">
                <a:solidFill>
                  <a:srgbClr val="586847"/>
                </a:solidFill>
                <a:latin typeface="Times New Roman"/>
                <a:ea typeface="Times New Roman"/>
                <a:cs typeface="Times New Roman"/>
                <a:sym typeface="Times New Roman"/>
              </a:rPr>
              <a:t>Data &amp; Visualizations </a:t>
            </a:r>
            <a:endParaRPr sz="1600">
              <a:solidFill>
                <a:srgbClr val="586847"/>
              </a:solidFill>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rPr lang="en" sz="1600">
                <a:solidFill>
                  <a:srgbClr val="586847"/>
                </a:solidFill>
                <a:latin typeface="Times New Roman"/>
                <a:ea typeface="Times New Roman"/>
                <a:cs typeface="Times New Roman"/>
                <a:sym typeface="Times New Roman"/>
              </a:rPr>
              <a:t>Recap of </a:t>
            </a:r>
            <a:r>
              <a:rPr lang="en">
                <a:solidFill>
                  <a:srgbClr val="586847"/>
                </a:solidFill>
                <a:latin typeface="Times New Roman"/>
                <a:ea typeface="Times New Roman"/>
                <a:cs typeface="Times New Roman"/>
                <a:sym typeface="Times New Roman"/>
              </a:rPr>
              <a:t>findings</a:t>
            </a:r>
            <a:r>
              <a:rPr lang="en" sz="1600">
                <a:solidFill>
                  <a:srgbClr val="586847"/>
                </a:solidFill>
                <a:latin typeface="Times New Roman"/>
                <a:ea typeface="Times New Roman"/>
                <a:cs typeface="Times New Roman"/>
                <a:sym typeface="Times New Roman"/>
              </a:rPr>
              <a:t> </a:t>
            </a:r>
            <a:endParaRPr sz="1600">
              <a:solidFill>
                <a:srgbClr val="586847"/>
              </a:solidFill>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rPr lang="en">
                <a:solidFill>
                  <a:srgbClr val="586847"/>
                </a:solidFill>
                <a:latin typeface="Times New Roman"/>
                <a:ea typeface="Times New Roman"/>
                <a:cs typeface="Times New Roman"/>
                <a:sym typeface="Times New Roman"/>
              </a:rPr>
              <a:t>Recommendations</a:t>
            </a:r>
            <a:r>
              <a:rPr lang="en" sz="1600">
                <a:solidFill>
                  <a:srgbClr val="586847"/>
                </a:solidFill>
                <a:latin typeface="Times New Roman"/>
                <a:ea typeface="Times New Roman"/>
                <a:cs typeface="Times New Roman"/>
                <a:sym typeface="Times New Roman"/>
              </a:rPr>
              <a:t>  </a:t>
            </a:r>
            <a:endParaRPr sz="1600">
              <a:solidFill>
                <a:srgbClr val="586847"/>
              </a:solidFill>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rPr lang="en" sz="1600">
                <a:solidFill>
                  <a:srgbClr val="586847"/>
                </a:solidFill>
                <a:latin typeface="Times New Roman"/>
                <a:ea typeface="Times New Roman"/>
                <a:cs typeface="Times New Roman"/>
                <a:sym typeface="Times New Roman"/>
              </a:rPr>
              <a:t>Questions &amp; Comments </a:t>
            </a:r>
            <a:endParaRPr sz="1600">
              <a:solidFill>
                <a:srgbClr val="586847"/>
              </a:solidFill>
              <a:latin typeface="Times New Roman"/>
              <a:ea typeface="Times New Roman"/>
              <a:cs typeface="Times New Roman"/>
              <a:sym typeface="Times New Roman"/>
            </a:endParaRPr>
          </a:p>
          <a:p>
            <a:pPr indent="0" lvl="0" marL="0" rtl="0" algn="ctr">
              <a:lnSpc>
                <a:spcPct val="100000"/>
              </a:lnSpc>
              <a:spcBef>
                <a:spcPts val="1000"/>
              </a:spcBef>
              <a:spcAft>
                <a:spcPts val="0"/>
              </a:spcAft>
              <a:buNone/>
            </a:pPr>
            <a:r>
              <a:rPr lang="en" sz="1600">
                <a:solidFill>
                  <a:srgbClr val="586847"/>
                </a:solidFill>
                <a:latin typeface="Times New Roman"/>
                <a:ea typeface="Times New Roman"/>
                <a:cs typeface="Times New Roman"/>
                <a:sym typeface="Times New Roman"/>
              </a:rPr>
              <a:t>References </a:t>
            </a:r>
            <a:endParaRPr>
              <a:solidFill>
                <a:schemeClr val="dk1"/>
              </a:solidFill>
            </a:endParaRPr>
          </a:p>
          <a:p>
            <a:pPr indent="0" lvl="0" marL="0" rtl="0" algn="ctr">
              <a:spcBef>
                <a:spcPts val="0"/>
              </a:spcBef>
              <a:spcAft>
                <a:spcPts val="0"/>
              </a:spcAft>
              <a:buNone/>
            </a:pPr>
            <a:r>
              <a:t/>
            </a:r>
            <a:endParaRPr>
              <a:solidFill>
                <a:schemeClr val="dk1"/>
              </a:solidFill>
              <a:highlight>
                <a:schemeClr val="accent5"/>
              </a:highlight>
            </a:endParaRPr>
          </a:p>
        </p:txBody>
      </p:sp>
      <p:pic>
        <p:nvPicPr>
          <p:cNvPr id="659" name="Google Shape;659;p78"/>
          <p:cNvPicPr preferRelativeResize="0"/>
          <p:nvPr/>
        </p:nvPicPr>
        <p:blipFill>
          <a:blip r:embed="rId27">
            <a:alphaModFix/>
          </a:blip>
          <a:stretch>
            <a:fillRect/>
          </a:stretch>
        </p:blipFill>
        <p:spPr>
          <a:xfrm>
            <a:off x="2193150" y="2210413"/>
            <a:ext cx="274300" cy="274300"/>
          </a:xfrm>
          <a:prstGeom prst="rect">
            <a:avLst/>
          </a:prstGeom>
          <a:noFill/>
          <a:ln>
            <a:noFill/>
          </a:ln>
        </p:spPr>
      </p:pic>
      <p:pic>
        <p:nvPicPr>
          <p:cNvPr id="660" name="Google Shape;660;p78"/>
          <p:cNvPicPr preferRelativeResize="0"/>
          <p:nvPr/>
        </p:nvPicPr>
        <p:blipFill>
          <a:blip r:embed="rId28">
            <a:alphaModFix/>
          </a:blip>
          <a:stretch>
            <a:fillRect/>
          </a:stretch>
        </p:blipFill>
        <p:spPr>
          <a:xfrm>
            <a:off x="789837" y="3832488"/>
            <a:ext cx="274300" cy="274300"/>
          </a:xfrm>
          <a:prstGeom prst="rect">
            <a:avLst/>
          </a:prstGeom>
          <a:noFill/>
          <a:ln>
            <a:noFill/>
          </a:ln>
        </p:spPr>
      </p:pic>
      <p:pic>
        <p:nvPicPr>
          <p:cNvPr id="661" name="Google Shape;661;p78"/>
          <p:cNvPicPr preferRelativeResize="0"/>
          <p:nvPr/>
        </p:nvPicPr>
        <p:blipFill>
          <a:blip r:embed="rId29">
            <a:alphaModFix/>
          </a:blip>
          <a:stretch>
            <a:fillRect/>
          </a:stretch>
        </p:blipFill>
        <p:spPr>
          <a:xfrm>
            <a:off x="1998400" y="3770425"/>
            <a:ext cx="274300" cy="274300"/>
          </a:xfrm>
          <a:prstGeom prst="rect">
            <a:avLst/>
          </a:prstGeom>
          <a:noFill/>
          <a:ln>
            <a:noFill/>
          </a:ln>
        </p:spPr>
      </p:pic>
      <p:pic>
        <p:nvPicPr>
          <p:cNvPr id="662" name="Google Shape;662;p78"/>
          <p:cNvPicPr preferRelativeResize="0"/>
          <p:nvPr/>
        </p:nvPicPr>
        <p:blipFill>
          <a:blip r:embed="rId30">
            <a:alphaModFix/>
          </a:blip>
          <a:stretch>
            <a:fillRect/>
          </a:stretch>
        </p:blipFill>
        <p:spPr>
          <a:xfrm>
            <a:off x="7458875" y="2399438"/>
            <a:ext cx="274300" cy="274300"/>
          </a:xfrm>
          <a:prstGeom prst="rect">
            <a:avLst/>
          </a:prstGeom>
          <a:noFill/>
          <a:ln>
            <a:noFill/>
          </a:ln>
        </p:spPr>
      </p:pic>
      <p:pic>
        <p:nvPicPr>
          <p:cNvPr id="663" name="Google Shape;663;p78"/>
          <p:cNvPicPr preferRelativeResize="0"/>
          <p:nvPr/>
        </p:nvPicPr>
        <p:blipFill rotWithShape="1">
          <a:blip r:embed="rId31">
            <a:alphaModFix/>
          </a:blip>
          <a:srcRect b="402772" l="-24378" r="0" t="-80944"/>
          <a:stretch/>
        </p:blipFill>
        <p:spPr>
          <a:xfrm flipH="1" rot="10800000">
            <a:off x="6227925" y="3603324"/>
            <a:ext cx="341150" cy="608526"/>
          </a:xfrm>
          <a:prstGeom prst="rect">
            <a:avLst/>
          </a:prstGeom>
          <a:noFill/>
          <a:ln>
            <a:noFill/>
          </a:ln>
        </p:spPr>
      </p:pic>
      <p:sp>
        <p:nvSpPr>
          <p:cNvPr id="664" name="Google Shape;664;p78"/>
          <p:cNvSpPr txBox="1"/>
          <p:nvPr>
            <p:ph idx="4294967295" type="title"/>
          </p:nvPr>
        </p:nvSpPr>
        <p:spPr>
          <a:xfrm>
            <a:off x="364925" y="503275"/>
            <a:ext cx="87123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Agenda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9"/>
          <p:cNvSpPr txBox="1"/>
          <p:nvPr>
            <p:ph type="title"/>
          </p:nvPr>
        </p:nvSpPr>
        <p:spPr>
          <a:xfrm>
            <a:off x="720000" y="750025"/>
            <a:ext cx="7704000" cy="5727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Objective </a:t>
            </a:r>
            <a:endParaRPr/>
          </a:p>
          <a:p>
            <a:pPr indent="0" lvl="0" marL="0" rtl="0" algn="l">
              <a:spcBef>
                <a:spcPts val="0"/>
              </a:spcBef>
              <a:spcAft>
                <a:spcPts val="0"/>
              </a:spcAft>
              <a:buNone/>
            </a:pPr>
            <a:r>
              <a:t/>
            </a:r>
            <a:endParaRPr b="1" sz="3000" u="sng"/>
          </a:p>
        </p:txBody>
      </p:sp>
      <p:pic>
        <p:nvPicPr>
          <p:cNvPr id="670" name="Google Shape;670;p79"/>
          <p:cNvPicPr preferRelativeResize="0"/>
          <p:nvPr/>
        </p:nvPicPr>
        <p:blipFill>
          <a:blip r:embed="rId3">
            <a:alphaModFix/>
          </a:blip>
          <a:stretch>
            <a:fillRect/>
          </a:stretch>
        </p:blipFill>
        <p:spPr>
          <a:xfrm>
            <a:off x="7390200" y="4072427"/>
            <a:ext cx="849492" cy="393600"/>
          </a:xfrm>
          <a:prstGeom prst="rect">
            <a:avLst/>
          </a:prstGeom>
          <a:noFill/>
          <a:ln>
            <a:noFill/>
          </a:ln>
        </p:spPr>
      </p:pic>
      <p:pic>
        <p:nvPicPr>
          <p:cNvPr id="671" name="Google Shape;671;p79"/>
          <p:cNvPicPr preferRelativeResize="0"/>
          <p:nvPr/>
        </p:nvPicPr>
        <p:blipFill>
          <a:blip r:embed="rId4">
            <a:alphaModFix/>
          </a:blip>
          <a:stretch>
            <a:fillRect/>
          </a:stretch>
        </p:blipFill>
        <p:spPr>
          <a:xfrm>
            <a:off x="473575" y="2477050"/>
            <a:ext cx="8155925" cy="2178100"/>
          </a:xfrm>
          <a:prstGeom prst="rect">
            <a:avLst/>
          </a:prstGeom>
          <a:noFill/>
          <a:ln>
            <a:noFill/>
          </a:ln>
        </p:spPr>
      </p:pic>
      <p:pic>
        <p:nvPicPr>
          <p:cNvPr id="672" name="Google Shape;672;p79"/>
          <p:cNvPicPr preferRelativeResize="0"/>
          <p:nvPr/>
        </p:nvPicPr>
        <p:blipFill>
          <a:blip r:embed="rId3">
            <a:alphaModFix/>
          </a:blip>
          <a:stretch>
            <a:fillRect/>
          </a:stretch>
        </p:blipFill>
        <p:spPr>
          <a:xfrm>
            <a:off x="8053350" y="4528177"/>
            <a:ext cx="849492" cy="393600"/>
          </a:xfrm>
          <a:prstGeom prst="rect">
            <a:avLst/>
          </a:prstGeom>
          <a:noFill/>
          <a:ln>
            <a:noFill/>
          </a:ln>
        </p:spPr>
      </p:pic>
      <p:pic>
        <p:nvPicPr>
          <p:cNvPr id="673" name="Google Shape;673;p79"/>
          <p:cNvPicPr preferRelativeResize="0"/>
          <p:nvPr/>
        </p:nvPicPr>
        <p:blipFill>
          <a:blip r:embed="rId5">
            <a:alphaModFix/>
          </a:blip>
          <a:stretch>
            <a:fillRect/>
          </a:stretch>
        </p:blipFill>
        <p:spPr>
          <a:xfrm>
            <a:off x="6055825" y="209975"/>
            <a:ext cx="2521050" cy="1652800"/>
          </a:xfrm>
          <a:prstGeom prst="rect">
            <a:avLst/>
          </a:prstGeom>
          <a:noFill/>
          <a:ln>
            <a:noFill/>
          </a:ln>
        </p:spPr>
      </p:pic>
      <p:sp>
        <p:nvSpPr>
          <p:cNvPr id="674" name="Google Shape;674;p79"/>
          <p:cNvSpPr txBox="1"/>
          <p:nvPr/>
        </p:nvSpPr>
        <p:spPr>
          <a:xfrm>
            <a:off x="932638" y="1491575"/>
            <a:ext cx="7237800" cy="128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t>The city of San Francisco would like us to complete an analysis of crime patterns in the city. They received extra funding this year and want us to figure out the best ways they should spend this money to understand &amp; reduce crime in the most vulnerable neighborhoods. </a:t>
            </a:r>
            <a:endParaRPr sz="1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0"/>
          <p:cNvSpPr txBox="1"/>
          <p:nvPr>
            <p:ph type="title"/>
          </p:nvPr>
        </p:nvSpPr>
        <p:spPr>
          <a:xfrm>
            <a:off x="720000" y="379150"/>
            <a:ext cx="7704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Background Information</a:t>
            </a:r>
            <a:endParaRPr/>
          </a:p>
          <a:p>
            <a:pPr indent="0" lvl="0" marL="0" rtl="0" algn="l">
              <a:spcBef>
                <a:spcPts val="0"/>
              </a:spcBef>
              <a:spcAft>
                <a:spcPts val="0"/>
              </a:spcAft>
              <a:buNone/>
            </a:pPr>
            <a:r>
              <a:t/>
            </a:r>
            <a:endParaRPr b="1" sz="3000" u="sng"/>
          </a:p>
        </p:txBody>
      </p:sp>
      <p:pic>
        <p:nvPicPr>
          <p:cNvPr id="680" name="Google Shape;680;p80"/>
          <p:cNvPicPr preferRelativeResize="0"/>
          <p:nvPr/>
        </p:nvPicPr>
        <p:blipFill>
          <a:blip r:embed="rId3">
            <a:alphaModFix/>
          </a:blip>
          <a:stretch>
            <a:fillRect/>
          </a:stretch>
        </p:blipFill>
        <p:spPr>
          <a:xfrm>
            <a:off x="8087300" y="4549127"/>
            <a:ext cx="849492" cy="393600"/>
          </a:xfrm>
          <a:prstGeom prst="rect">
            <a:avLst/>
          </a:prstGeom>
          <a:noFill/>
          <a:ln>
            <a:noFill/>
          </a:ln>
        </p:spPr>
      </p:pic>
      <p:sp>
        <p:nvSpPr>
          <p:cNvPr id="681" name="Google Shape;681;p80"/>
          <p:cNvSpPr txBox="1"/>
          <p:nvPr/>
        </p:nvSpPr>
        <p:spPr>
          <a:xfrm>
            <a:off x="720000" y="1278400"/>
            <a:ext cx="76533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Inter"/>
                <a:ea typeface="Inter"/>
                <a:cs typeface="Inter"/>
                <a:sym typeface="Inter"/>
              </a:rPr>
              <a:t>San Francisco is a lively city, famous for the Golden Gate Bridge, steep hills, and its diverse, dynamic neighborhoods. It's a mix of tech innovation, rich culture, and progressive values, with a charm that sets it apart on the California coast.</a:t>
            </a:r>
            <a:endParaRPr sz="1600">
              <a:solidFill>
                <a:schemeClr val="dk2"/>
              </a:solidFill>
              <a:latin typeface="Inter"/>
              <a:ea typeface="Inter"/>
              <a:cs typeface="Inter"/>
              <a:sym typeface="Inter"/>
            </a:endParaRPr>
          </a:p>
        </p:txBody>
      </p:sp>
      <p:pic>
        <p:nvPicPr>
          <p:cNvPr id="682" name="Google Shape;682;p80"/>
          <p:cNvPicPr preferRelativeResize="0"/>
          <p:nvPr/>
        </p:nvPicPr>
        <p:blipFill>
          <a:blip r:embed="rId4">
            <a:alphaModFix/>
          </a:blip>
          <a:stretch>
            <a:fillRect/>
          </a:stretch>
        </p:blipFill>
        <p:spPr>
          <a:xfrm>
            <a:off x="837723" y="2683900"/>
            <a:ext cx="2557075" cy="2193975"/>
          </a:xfrm>
          <a:prstGeom prst="rect">
            <a:avLst/>
          </a:prstGeom>
          <a:noFill/>
          <a:ln>
            <a:noFill/>
          </a:ln>
        </p:spPr>
      </p:pic>
      <p:pic>
        <p:nvPicPr>
          <p:cNvPr id="683" name="Google Shape;683;p80"/>
          <p:cNvPicPr preferRelativeResize="0"/>
          <p:nvPr/>
        </p:nvPicPr>
        <p:blipFill>
          <a:blip r:embed="rId5">
            <a:alphaModFix/>
          </a:blip>
          <a:stretch>
            <a:fillRect/>
          </a:stretch>
        </p:blipFill>
        <p:spPr>
          <a:xfrm>
            <a:off x="3608899" y="3072050"/>
            <a:ext cx="4509251" cy="1417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81"/>
          <p:cNvSpPr txBox="1"/>
          <p:nvPr>
            <p:ph type="title"/>
          </p:nvPr>
        </p:nvSpPr>
        <p:spPr>
          <a:xfrm>
            <a:off x="720000" y="379150"/>
            <a:ext cx="7704000" cy="3933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b="1" lang="en" sz="4800"/>
              <a:t>Data and V</a:t>
            </a:r>
            <a:r>
              <a:rPr b="1" lang="en" sz="4800"/>
              <a:t>isualizations</a:t>
            </a:r>
            <a:r>
              <a:rPr b="1" lang="en" sz="4800"/>
              <a:t> </a:t>
            </a:r>
            <a:endParaRPr b="1" sz="4800"/>
          </a:p>
        </p:txBody>
      </p:sp>
      <p:pic>
        <p:nvPicPr>
          <p:cNvPr id="689" name="Google Shape;689;p81"/>
          <p:cNvPicPr preferRelativeResize="0"/>
          <p:nvPr/>
        </p:nvPicPr>
        <p:blipFill>
          <a:blip r:embed="rId3">
            <a:alphaModFix/>
          </a:blip>
          <a:stretch>
            <a:fillRect/>
          </a:stretch>
        </p:blipFill>
        <p:spPr>
          <a:xfrm>
            <a:off x="8087300" y="4549127"/>
            <a:ext cx="849492" cy="393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82"/>
          <p:cNvSpPr txBox="1"/>
          <p:nvPr>
            <p:ph type="title"/>
          </p:nvPr>
        </p:nvSpPr>
        <p:spPr>
          <a:xfrm>
            <a:off x="720000" y="445025"/>
            <a:ext cx="7704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200"/>
              <a:t>Top 10 Neighborhoods With the Most Crime</a:t>
            </a:r>
            <a:endParaRPr sz="2200"/>
          </a:p>
          <a:p>
            <a:pPr indent="0" lvl="0" marL="0" rtl="0" algn="l">
              <a:spcBef>
                <a:spcPts val="0"/>
              </a:spcBef>
              <a:spcAft>
                <a:spcPts val="0"/>
              </a:spcAft>
              <a:buNone/>
            </a:pPr>
            <a:r>
              <a:t/>
            </a:r>
            <a:endParaRPr sz="2200"/>
          </a:p>
        </p:txBody>
      </p:sp>
      <p:sp>
        <p:nvSpPr>
          <p:cNvPr id="695" name="Google Shape;695;p82"/>
          <p:cNvSpPr txBox="1"/>
          <p:nvPr>
            <p:ph idx="1" type="body"/>
          </p:nvPr>
        </p:nvSpPr>
        <p:spPr>
          <a:xfrm>
            <a:off x="720000" y="1152475"/>
            <a:ext cx="7704000" cy="346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696" name="Google Shape;696;p82"/>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697" name="Google Shape;697;p82"/>
          <p:cNvPicPr preferRelativeResize="0"/>
          <p:nvPr/>
        </p:nvPicPr>
        <p:blipFill>
          <a:blip r:embed="rId3">
            <a:alphaModFix/>
          </a:blip>
          <a:stretch>
            <a:fillRect/>
          </a:stretch>
        </p:blipFill>
        <p:spPr>
          <a:xfrm>
            <a:off x="3497775" y="810625"/>
            <a:ext cx="5058999" cy="4094549"/>
          </a:xfrm>
          <a:prstGeom prst="rect">
            <a:avLst/>
          </a:prstGeom>
          <a:noFill/>
          <a:ln>
            <a:noFill/>
          </a:ln>
        </p:spPr>
      </p:pic>
      <p:sp>
        <p:nvSpPr>
          <p:cNvPr id="698" name="Google Shape;698;p82"/>
          <p:cNvSpPr txBox="1"/>
          <p:nvPr/>
        </p:nvSpPr>
        <p:spPr>
          <a:xfrm>
            <a:off x="669300" y="1634025"/>
            <a:ext cx="3000000" cy="289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Inter"/>
                <a:ea typeface="Inter"/>
                <a:cs typeface="Inter"/>
                <a:sym typeface="Inter"/>
              </a:rPr>
              <a:t>TOP 5 </a:t>
            </a:r>
            <a:endParaRPr sz="1600">
              <a:solidFill>
                <a:schemeClr val="dk1"/>
              </a:solidFill>
              <a:latin typeface="Inter"/>
              <a:ea typeface="Inter"/>
              <a:cs typeface="Inter"/>
              <a:sym typeface="Inter"/>
            </a:endParaRPr>
          </a:p>
          <a:p>
            <a:pPr indent="-330200" lvl="0" marL="457200" rtl="0" algn="l">
              <a:spcBef>
                <a:spcPts val="0"/>
              </a:spcBef>
              <a:spcAft>
                <a:spcPts val="0"/>
              </a:spcAft>
              <a:buClr>
                <a:schemeClr val="dk1"/>
              </a:buClr>
              <a:buSzPts val="1600"/>
              <a:buFont typeface="Inter"/>
              <a:buAutoNum type="arabicPeriod"/>
            </a:pPr>
            <a:r>
              <a:rPr lang="en" sz="1600">
                <a:solidFill>
                  <a:schemeClr val="dk1"/>
                </a:solidFill>
                <a:latin typeface="Inter"/>
                <a:ea typeface="Inter"/>
                <a:cs typeface="Inter"/>
                <a:sym typeface="Inter"/>
              </a:rPr>
              <a:t>Mission</a:t>
            </a:r>
            <a:endParaRPr sz="1600">
              <a:solidFill>
                <a:schemeClr val="dk1"/>
              </a:solidFill>
              <a:latin typeface="Inter"/>
              <a:ea typeface="Inter"/>
              <a:cs typeface="Inter"/>
              <a:sym typeface="Inter"/>
            </a:endParaRPr>
          </a:p>
          <a:p>
            <a:pPr indent="-330200" lvl="0" marL="457200" rtl="0" algn="l">
              <a:spcBef>
                <a:spcPts val="0"/>
              </a:spcBef>
              <a:spcAft>
                <a:spcPts val="0"/>
              </a:spcAft>
              <a:buClr>
                <a:schemeClr val="dk1"/>
              </a:buClr>
              <a:buSzPts val="1600"/>
              <a:buFont typeface="Inter"/>
              <a:buAutoNum type="arabicPeriod"/>
            </a:pPr>
            <a:r>
              <a:rPr lang="en" sz="1600">
                <a:solidFill>
                  <a:schemeClr val="dk1"/>
                </a:solidFill>
                <a:latin typeface="Inter"/>
                <a:ea typeface="Inter"/>
                <a:cs typeface="Inter"/>
                <a:sym typeface="Inter"/>
              </a:rPr>
              <a:t>Tenderloin</a:t>
            </a:r>
            <a:endParaRPr sz="1600">
              <a:solidFill>
                <a:schemeClr val="dk1"/>
              </a:solidFill>
              <a:latin typeface="Inter"/>
              <a:ea typeface="Inter"/>
              <a:cs typeface="Inter"/>
              <a:sym typeface="Inter"/>
            </a:endParaRPr>
          </a:p>
          <a:p>
            <a:pPr indent="-330200" lvl="0" marL="457200" rtl="0" algn="l">
              <a:spcBef>
                <a:spcPts val="0"/>
              </a:spcBef>
              <a:spcAft>
                <a:spcPts val="0"/>
              </a:spcAft>
              <a:buClr>
                <a:schemeClr val="dk1"/>
              </a:buClr>
              <a:buSzPts val="1600"/>
              <a:buFont typeface="Inter"/>
              <a:buAutoNum type="arabicPeriod"/>
            </a:pPr>
            <a:r>
              <a:rPr lang="en" sz="1600">
                <a:solidFill>
                  <a:schemeClr val="dk1"/>
                </a:solidFill>
                <a:latin typeface="Inter"/>
                <a:ea typeface="Inter"/>
                <a:cs typeface="Inter"/>
                <a:sym typeface="Inter"/>
              </a:rPr>
              <a:t>Financial District/South Beach</a:t>
            </a:r>
            <a:endParaRPr sz="1600">
              <a:solidFill>
                <a:schemeClr val="dk1"/>
              </a:solidFill>
              <a:latin typeface="Inter"/>
              <a:ea typeface="Inter"/>
              <a:cs typeface="Inter"/>
              <a:sym typeface="Inter"/>
            </a:endParaRPr>
          </a:p>
          <a:p>
            <a:pPr indent="-330200" lvl="0" marL="457200" rtl="0" algn="l">
              <a:spcBef>
                <a:spcPts val="0"/>
              </a:spcBef>
              <a:spcAft>
                <a:spcPts val="0"/>
              </a:spcAft>
              <a:buClr>
                <a:schemeClr val="dk1"/>
              </a:buClr>
              <a:buSzPts val="1600"/>
              <a:buFont typeface="Inter"/>
              <a:buAutoNum type="arabicPeriod"/>
            </a:pPr>
            <a:r>
              <a:rPr lang="en" sz="1600">
                <a:solidFill>
                  <a:schemeClr val="dk1"/>
                </a:solidFill>
                <a:latin typeface="Inter"/>
                <a:ea typeface="Inter"/>
                <a:cs typeface="Inter"/>
                <a:sym typeface="Inter"/>
              </a:rPr>
              <a:t>South of Market</a:t>
            </a:r>
            <a:endParaRPr sz="1600">
              <a:solidFill>
                <a:schemeClr val="dk1"/>
              </a:solidFill>
              <a:latin typeface="Inter"/>
              <a:ea typeface="Inter"/>
              <a:cs typeface="Inter"/>
              <a:sym typeface="Inter"/>
            </a:endParaRPr>
          </a:p>
          <a:p>
            <a:pPr indent="-330200" lvl="0" marL="457200" rtl="0" algn="l">
              <a:spcBef>
                <a:spcPts val="0"/>
              </a:spcBef>
              <a:spcAft>
                <a:spcPts val="0"/>
              </a:spcAft>
              <a:buClr>
                <a:schemeClr val="dk1"/>
              </a:buClr>
              <a:buSzPts val="1600"/>
              <a:buFont typeface="Inter"/>
              <a:buAutoNum type="arabicPeriod"/>
            </a:pPr>
            <a:r>
              <a:rPr lang="en" sz="1600">
                <a:solidFill>
                  <a:schemeClr val="dk1"/>
                </a:solidFill>
                <a:latin typeface="Inter"/>
                <a:ea typeface="Inter"/>
                <a:cs typeface="Inter"/>
                <a:sym typeface="Inter"/>
              </a:rPr>
              <a:t>Bayview Hunters Point</a:t>
            </a:r>
            <a:endParaRPr sz="1600">
              <a:solidFill>
                <a:schemeClr val="dk1"/>
              </a:solidFill>
              <a:latin typeface="Inter"/>
              <a:ea typeface="Inter"/>
              <a:cs typeface="Inter"/>
              <a:sym typeface="Inter"/>
            </a:endParaRPr>
          </a:p>
          <a:p>
            <a:pPr indent="0" lvl="0" marL="0" rtl="0" algn="l">
              <a:spcBef>
                <a:spcPts val="0"/>
              </a:spcBef>
              <a:spcAft>
                <a:spcPts val="0"/>
              </a:spcAft>
              <a:buNone/>
            </a:pPr>
            <a:r>
              <a:rPr lang="en" sz="1600">
                <a:solidFill>
                  <a:schemeClr val="dk1"/>
                </a:solidFill>
                <a:latin typeface="Inter"/>
                <a:ea typeface="Inter"/>
                <a:cs typeface="Inter"/>
                <a:sym typeface="Inter"/>
              </a:rPr>
              <a:t>Lowest</a:t>
            </a:r>
            <a:endParaRPr sz="1600">
              <a:solidFill>
                <a:schemeClr val="dk1"/>
              </a:solidFill>
              <a:latin typeface="Inter"/>
              <a:ea typeface="Inter"/>
              <a:cs typeface="Inter"/>
              <a:sym typeface="Inter"/>
            </a:endParaRPr>
          </a:p>
          <a:p>
            <a:pPr indent="-330200" lvl="0" marL="457200" rtl="0" algn="l">
              <a:spcBef>
                <a:spcPts val="0"/>
              </a:spcBef>
              <a:spcAft>
                <a:spcPts val="0"/>
              </a:spcAft>
              <a:buClr>
                <a:schemeClr val="dk1"/>
              </a:buClr>
              <a:buSzPts val="1600"/>
              <a:buFont typeface="Inter"/>
              <a:buAutoNum type="arabicPeriod"/>
            </a:pPr>
            <a:r>
              <a:rPr lang="en" sz="1600">
                <a:solidFill>
                  <a:schemeClr val="dk1"/>
                </a:solidFill>
                <a:latin typeface="Inter"/>
                <a:ea typeface="Inter"/>
                <a:cs typeface="Inter"/>
                <a:sym typeface="Inter"/>
              </a:rPr>
              <a:t>Nob Hill</a:t>
            </a:r>
            <a:endParaRPr sz="1600">
              <a:solidFill>
                <a:schemeClr val="dk1"/>
              </a:solidFill>
              <a:latin typeface="Inter"/>
              <a:ea typeface="Inter"/>
              <a:cs typeface="Inter"/>
              <a:sym typeface="Inter"/>
            </a:endParaRPr>
          </a:p>
          <a:p>
            <a:pPr indent="-330200" lvl="0" marL="457200" rtl="0" algn="l">
              <a:spcBef>
                <a:spcPts val="0"/>
              </a:spcBef>
              <a:spcAft>
                <a:spcPts val="0"/>
              </a:spcAft>
              <a:buClr>
                <a:schemeClr val="dk1"/>
              </a:buClr>
              <a:buSzPts val="1600"/>
              <a:buFont typeface="Inter"/>
              <a:buAutoNum type="arabicPeriod"/>
            </a:pPr>
            <a:r>
              <a:rPr lang="en" sz="1600">
                <a:solidFill>
                  <a:schemeClr val="dk1"/>
                </a:solidFill>
                <a:latin typeface="Inter"/>
                <a:ea typeface="Inter"/>
                <a:cs typeface="Inter"/>
                <a:sym typeface="Inter"/>
              </a:rPr>
              <a:t>Sunset/Parkside</a:t>
            </a:r>
            <a:endParaRPr sz="1600">
              <a:solidFill>
                <a:schemeClr val="dk1"/>
              </a:solidFill>
              <a:latin typeface="Inter"/>
              <a:ea typeface="Inter"/>
              <a:cs typeface="Inter"/>
              <a:sym typeface="Inter"/>
            </a:endParaRPr>
          </a:p>
          <a:p>
            <a:pPr indent="0" lvl="0" marL="0" rtl="0" algn="l">
              <a:spcBef>
                <a:spcPts val="0"/>
              </a:spcBef>
              <a:spcAft>
                <a:spcPts val="0"/>
              </a:spcAft>
              <a:buNone/>
            </a:pPr>
            <a:r>
              <a:t/>
            </a:r>
            <a:endParaRPr sz="1600">
              <a:solidFill>
                <a:schemeClr val="dk1"/>
              </a:solidFill>
              <a:latin typeface="Inter"/>
              <a:ea typeface="Inter"/>
              <a:cs typeface="Inter"/>
              <a:sym typeface="Inte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pic>
        <p:nvPicPr>
          <p:cNvPr id="703" name="Google Shape;703;p83"/>
          <p:cNvPicPr preferRelativeResize="0"/>
          <p:nvPr/>
        </p:nvPicPr>
        <p:blipFill>
          <a:blip r:embed="rId3">
            <a:alphaModFix/>
          </a:blip>
          <a:stretch>
            <a:fillRect/>
          </a:stretch>
        </p:blipFill>
        <p:spPr>
          <a:xfrm>
            <a:off x="8087300" y="4549127"/>
            <a:ext cx="849492" cy="393600"/>
          </a:xfrm>
          <a:prstGeom prst="rect">
            <a:avLst/>
          </a:prstGeom>
          <a:noFill/>
          <a:ln>
            <a:noFill/>
          </a:ln>
        </p:spPr>
      </p:pic>
      <p:sp>
        <p:nvSpPr>
          <p:cNvPr id="704" name="Google Shape;704;p83"/>
          <p:cNvSpPr txBox="1"/>
          <p:nvPr>
            <p:ph idx="1" type="body"/>
          </p:nvPr>
        </p:nvSpPr>
        <p:spPr>
          <a:xfrm>
            <a:off x="696025" y="1163225"/>
            <a:ext cx="8280600" cy="3416400"/>
          </a:xfrm>
          <a:prstGeom prst="rect">
            <a:avLst/>
          </a:prstGeom>
        </p:spPr>
        <p:txBody>
          <a:bodyPr anchorCtr="0" anchor="t" bIns="0" lIns="0" spcFirstLastPara="1" rIns="0" wrap="square" tIns="0">
            <a:noAutofit/>
          </a:bodyPr>
          <a:lstStyle/>
          <a:p>
            <a:pPr indent="0" lvl="0" marL="457200" rtl="0" algn="ctr">
              <a:lnSpc>
                <a:spcPct val="115000"/>
              </a:lnSpc>
              <a:spcBef>
                <a:spcPts val="0"/>
              </a:spcBef>
              <a:spcAft>
                <a:spcPts val="0"/>
              </a:spcAft>
              <a:buNone/>
            </a:pPr>
            <a:r>
              <a:t/>
            </a:r>
            <a:endParaRPr b="1">
              <a:solidFill>
                <a:srgbClr val="0F0F12"/>
              </a:solidFill>
            </a:endParaRPr>
          </a:p>
          <a:p>
            <a:pPr indent="0" lvl="0" marL="914400" rtl="0" algn="ctr">
              <a:lnSpc>
                <a:spcPct val="115000"/>
              </a:lnSpc>
              <a:spcBef>
                <a:spcPts val="0"/>
              </a:spcBef>
              <a:spcAft>
                <a:spcPts val="0"/>
              </a:spcAft>
              <a:buNone/>
            </a:pPr>
            <a:r>
              <a:t/>
            </a:r>
            <a:endParaRPr/>
          </a:p>
        </p:txBody>
      </p:sp>
      <p:sp>
        <p:nvSpPr>
          <p:cNvPr id="705" name="Google Shape;705;p83"/>
          <p:cNvSpPr txBox="1"/>
          <p:nvPr>
            <p:ph idx="4294967295" type="title"/>
          </p:nvPr>
        </p:nvSpPr>
        <p:spPr>
          <a:xfrm>
            <a:off x="431725" y="368825"/>
            <a:ext cx="8280600" cy="5727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a:solidFill>
                  <a:srgbClr val="000000"/>
                </a:solidFill>
                <a:latin typeface="Inter"/>
                <a:ea typeface="Inter"/>
                <a:cs typeface="Inter"/>
                <a:sym typeface="Inter"/>
              </a:rPr>
              <a:t>What Neighborhoods Have the Most Crimes?</a:t>
            </a:r>
            <a:endParaRPr/>
          </a:p>
        </p:txBody>
      </p:sp>
      <p:pic>
        <p:nvPicPr>
          <p:cNvPr id="706" name="Google Shape;706;p83"/>
          <p:cNvPicPr preferRelativeResize="0"/>
          <p:nvPr/>
        </p:nvPicPr>
        <p:blipFill>
          <a:blip r:embed="rId4">
            <a:alphaModFix/>
          </a:blip>
          <a:stretch>
            <a:fillRect/>
          </a:stretch>
        </p:blipFill>
        <p:spPr>
          <a:xfrm>
            <a:off x="6574152" y="784102"/>
            <a:ext cx="1674325" cy="720725"/>
          </a:xfrm>
          <a:prstGeom prst="rect">
            <a:avLst/>
          </a:prstGeom>
          <a:noFill/>
          <a:ln>
            <a:noFill/>
          </a:ln>
        </p:spPr>
      </p:pic>
      <p:sp>
        <p:nvSpPr>
          <p:cNvPr id="707" name="Google Shape;707;p83"/>
          <p:cNvSpPr txBox="1"/>
          <p:nvPr/>
        </p:nvSpPr>
        <p:spPr>
          <a:xfrm>
            <a:off x="6574150" y="1777600"/>
            <a:ext cx="1992900" cy="23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Inter"/>
                <a:ea typeface="Inter"/>
                <a:cs typeface="Inter"/>
                <a:sym typeface="Inter"/>
              </a:rPr>
              <a:t>Cities with dense populations usually have more crime due to more social interactions. </a:t>
            </a:r>
            <a:endParaRPr sz="1200">
              <a:solidFill>
                <a:schemeClr val="dk2"/>
              </a:solidFill>
              <a:latin typeface="Inter"/>
              <a:ea typeface="Inter"/>
              <a:cs typeface="Inter"/>
              <a:sym typeface="Inter"/>
            </a:endParaRPr>
          </a:p>
          <a:p>
            <a:pPr indent="0" lvl="0" marL="0" rtl="0" algn="l">
              <a:spcBef>
                <a:spcPts val="0"/>
              </a:spcBef>
              <a:spcAft>
                <a:spcPts val="0"/>
              </a:spcAft>
              <a:buNone/>
            </a:pPr>
            <a:r>
              <a:t/>
            </a:r>
            <a:endParaRPr sz="1200">
              <a:solidFill>
                <a:schemeClr val="dk2"/>
              </a:solidFill>
              <a:latin typeface="Inter"/>
              <a:ea typeface="Inter"/>
              <a:cs typeface="Inter"/>
              <a:sym typeface="Inter"/>
            </a:endParaRPr>
          </a:p>
          <a:p>
            <a:pPr indent="0" lvl="0" marL="0" rtl="0" algn="l">
              <a:spcBef>
                <a:spcPts val="0"/>
              </a:spcBef>
              <a:spcAft>
                <a:spcPts val="0"/>
              </a:spcAft>
              <a:buNone/>
            </a:pPr>
            <a:r>
              <a:rPr lang="en" sz="1200">
                <a:solidFill>
                  <a:schemeClr val="dk2"/>
                </a:solidFill>
                <a:latin typeface="Inter"/>
                <a:ea typeface="Inter"/>
                <a:cs typeface="Inter"/>
                <a:sym typeface="Inter"/>
              </a:rPr>
              <a:t>Neighborhoods with middle-class families, suburban areas, and luxury hotels usually have lower crime rates, likely because they offer greater stability and better security.</a:t>
            </a:r>
            <a:endParaRPr sz="1200">
              <a:solidFill>
                <a:schemeClr val="dk2"/>
              </a:solidFill>
              <a:latin typeface="Inter"/>
              <a:ea typeface="Inter"/>
              <a:cs typeface="Inter"/>
              <a:sym typeface="Inter"/>
            </a:endParaRPr>
          </a:p>
        </p:txBody>
      </p:sp>
      <p:pic>
        <p:nvPicPr>
          <p:cNvPr id="708" name="Google Shape;708;p83"/>
          <p:cNvPicPr preferRelativeResize="0"/>
          <p:nvPr/>
        </p:nvPicPr>
        <p:blipFill>
          <a:blip r:embed="rId5">
            <a:alphaModFix/>
          </a:blip>
          <a:stretch>
            <a:fillRect/>
          </a:stretch>
        </p:blipFill>
        <p:spPr>
          <a:xfrm>
            <a:off x="628725" y="814450"/>
            <a:ext cx="5817046" cy="3843125"/>
          </a:xfrm>
          <a:prstGeom prst="rect">
            <a:avLst/>
          </a:prstGeom>
          <a:noFill/>
          <a:ln>
            <a:noFill/>
          </a:ln>
        </p:spPr>
      </p:pic>
      <p:cxnSp>
        <p:nvCxnSpPr>
          <p:cNvPr id="709" name="Google Shape;709;p83"/>
          <p:cNvCxnSpPr/>
          <p:nvPr/>
        </p:nvCxnSpPr>
        <p:spPr>
          <a:xfrm rot="10800000">
            <a:off x="4881975" y="2878100"/>
            <a:ext cx="1457700" cy="426300"/>
          </a:xfrm>
          <a:prstGeom prst="straightConnector1">
            <a:avLst/>
          </a:prstGeom>
          <a:noFill/>
          <a:ln cap="flat" cmpd="sng" w="9525">
            <a:solidFill>
              <a:schemeClr val="dk2"/>
            </a:solidFill>
            <a:prstDash val="solid"/>
            <a:round/>
            <a:headEnd len="med" w="med" type="none"/>
            <a:tailEnd len="med" w="med" type="triangle"/>
          </a:ln>
        </p:spPr>
      </p:cxnSp>
      <p:cxnSp>
        <p:nvCxnSpPr>
          <p:cNvPr id="710" name="Google Shape;710;p83"/>
          <p:cNvCxnSpPr/>
          <p:nvPr/>
        </p:nvCxnSpPr>
        <p:spPr>
          <a:xfrm rot="10800000">
            <a:off x="5313925" y="1933875"/>
            <a:ext cx="1117200" cy="196800"/>
          </a:xfrm>
          <a:prstGeom prst="straightConnector1">
            <a:avLst/>
          </a:prstGeom>
          <a:noFill/>
          <a:ln cap="flat" cmpd="sng" w="9525">
            <a:solidFill>
              <a:schemeClr val="dk2"/>
            </a:solidFill>
            <a:prstDash val="solid"/>
            <a:round/>
            <a:headEnd len="med" w="med" type="none"/>
            <a:tailEnd len="med" w="med" type="triangle"/>
          </a:ln>
        </p:spPr>
      </p:cxnSp>
      <p:cxnSp>
        <p:nvCxnSpPr>
          <p:cNvPr id="711" name="Google Shape;711;p83"/>
          <p:cNvCxnSpPr/>
          <p:nvPr/>
        </p:nvCxnSpPr>
        <p:spPr>
          <a:xfrm rot="10800000">
            <a:off x="5052225" y="1637700"/>
            <a:ext cx="1117200" cy="196800"/>
          </a:xfrm>
          <a:prstGeom prst="straightConnector1">
            <a:avLst/>
          </a:prstGeom>
          <a:noFill/>
          <a:ln cap="flat" cmpd="sng" w="9525">
            <a:solidFill>
              <a:schemeClr val="dk2"/>
            </a:solidFill>
            <a:prstDash val="solid"/>
            <a:round/>
            <a:headEnd len="med" w="med" type="none"/>
            <a:tailEnd len="med" w="med" type="triangle"/>
          </a:ln>
        </p:spPr>
      </p:cxnSp>
      <p:cxnSp>
        <p:nvCxnSpPr>
          <p:cNvPr id="712" name="Google Shape;712;p83"/>
          <p:cNvCxnSpPr/>
          <p:nvPr/>
        </p:nvCxnSpPr>
        <p:spPr>
          <a:xfrm rot="10800000">
            <a:off x="5560600" y="1341525"/>
            <a:ext cx="1117200" cy="196800"/>
          </a:xfrm>
          <a:prstGeom prst="straightConnector1">
            <a:avLst/>
          </a:prstGeom>
          <a:noFill/>
          <a:ln cap="flat" cmpd="sng" w="9525">
            <a:solidFill>
              <a:schemeClr val="dk2"/>
            </a:solidFill>
            <a:prstDash val="solid"/>
            <a:round/>
            <a:headEnd len="med" w="med" type="none"/>
            <a:tailEnd len="med" w="med" type="triangle"/>
          </a:ln>
        </p:spPr>
      </p:cxnSp>
      <p:cxnSp>
        <p:nvCxnSpPr>
          <p:cNvPr id="713" name="Google Shape;713;p83"/>
          <p:cNvCxnSpPr/>
          <p:nvPr/>
        </p:nvCxnSpPr>
        <p:spPr>
          <a:xfrm rot="10800000">
            <a:off x="5928125" y="4348000"/>
            <a:ext cx="1117200" cy="196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84"/>
          <p:cNvSpPr txBox="1"/>
          <p:nvPr>
            <p:ph type="title"/>
          </p:nvPr>
        </p:nvSpPr>
        <p:spPr>
          <a:xfrm>
            <a:off x="720000" y="445025"/>
            <a:ext cx="7704000" cy="707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Which Police District deals with the most Crime?</a:t>
            </a:r>
            <a:endParaRPr/>
          </a:p>
        </p:txBody>
      </p:sp>
      <p:sp>
        <p:nvSpPr>
          <p:cNvPr id="719" name="Google Shape;719;p84"/>
          <p:cNvSpPr txBox="1"/>
          <p:nvPr>
            <p:ph idx="1" type="body"/>
          </p:nvPr>
        </p:nvSpPr>
        <p:spPr>
          <a:xfrm>
            <a:off x="6162600" y="2006138"/>
            <a:ext cx="2261400" cy="1947300"/>
          </a:xfrm>
          <a:prstGeom prst="rect">
            <a:avLst/>
          </a:prstGeom>
        </p:spPr>
        <p:txBody>
          <a:bodyPr anchorCtr="0" anchor="t" bIns="0" lIns="0" spcFirstLastPara="1" rIns="0" wrap="square" tIns="0">
            <a:noAutofit/>
          </a:bodyPr>
          <a:lstStyle/>
          <a:p>
            <a:pPr indent="-317500" lvl="0" marL="457200" rtl="0" algn="l">
              <a:spcBef>
                <a:spcPts val="0"/>
              </a:spcBef>
              <a:spcAft>
                <a:spcPts val="0"/>
              </a:spcAft>
              <a:buClr>
                <a:schemeClr val="dk1"/>
              </a:buClr>
              <a:buSzPts val="1400"/>
              <a:buChar char="➢"/>
            </a:pPr>
            <a:r>
              <a:rPr lang="en"/>
              <a:t>Police districts that have reported the most crimes are </a:t>
            </a:r>
            <a:r>
              <a:rPr lang="en"/>
              <a:t>usually</a:t>
            </a:r>
            <a:r>
              <a:rPr lang="en"/>
              <a:t> stationed near the Civic Center. </a:t>
            </a:r>
            <a:endParaRPr/>
          </a:p>
        </p:txBody>
      </p:sp>
      <p:sp>
        <p:nvSpPr>
          <p:cNvPr id="720" name="Google Shape;720;p84"/>
          <p:cNvSpPr txBox="1"/>
          <p:nvPr>
            <p:ph idx="12" type="sldNum"/>
          </p:nvPr>
        </p:nvSpPr>
        <p:spPr>
          <a:xfrm>
            <a:off x="8556784" y="4749851"/>
            <a:ext cx="548700" cy="393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721" name="Google Shape;721;p84"/>
          <p:cNvPicPr preferRelativeResize="0"/>
          <p:nvPr/>
        </p:nvPicPr>
        <p:blipFill>
          <a:blip r:embed="rId3">
            <a:alphaModFix/>
          </a:blip>
          <a:stretch>
            <a:fillRect/>
          </a:stretch>
        </p:blipFill>
        <p:spPr>
          <a:xfrm>
            <a:off x="720000" y="1310075"/>
            <a:ext cx="5401266" cy="33394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85"/>
          <p:cNvSpPr txBox="1"/>
          <p:nvPr>
            <p:ph type="title"/>
          </p:nvPr>
        </p:nvSpPr>
        <p:spPr>
          <a:xfrm>
            <a:off x="720000" y="445025"/>
            <a:ext cx="7704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are The Current Status of The Active Crimes?</a:t>
            </a:r>
            <a:endParaRPr/>
          </a:p>
        </p:txBody>
      </p:sp>
      <p:pic>
        <p:nvPicPr>
          <p:cNvPr id="727" name="Google Shape;727;p85"/>
          <p:cNvPicPr preferRelativeResize="0"/>
          <p:nvPr/>
        </p:nvPicPr>
        <p:blipFill>
          <a:blip r:embed="rId3">
            <a:alphaModFix/>
          </a:blip>
          <a:stretch>
            <a:fillRect/>
          </a:stretch>
        </p:blipFill>
        <p:spPr>
          <a:xfrm>
            <a:off x="684200" y="1336825"/>
            <a:ext cx="5412074" cy="3427350"/>
          </a:xfrm>
          <a:prstGeom prst="rect">
            <a:avLst/>
          </a:prstGeom>
          <a:noFill/>
          <a:ln>
            <a:noFill/>
          </a:ln>
        </p:spPr>
      </p:pic>
      <p:pic>
        <p:nvPicPr>
          <p:cNvPr id="728" name="Google Shape;728;p85"/>
          <p:cNvPicPr preferRelativeResize="0"/>
          <p:nvPr/>
        </p:nvPicPr>
        <p:blipFill>
          <a:blip r:embed="rId4">
            <a:alphaModFix/>
          </a:blip>
          <a:stretch>
            <a:fillRect/>
          </a:stretch>
        </p:blipFill>
        <p:spPr>
          <a:xfrm>
            <a:off x="8087300" y="4549127"/>
            <a:ext cx="849492" cy="393600"/>
          </a:xfrm>
          <a:prstGeom prst="rect">
            <a:avLst/>
          </a:prstGeom>
          <a:noFill/>
          <a:ln>
            <a:noFill/>
          </a:ln>
        </p:spPr>
      </p:pic>
      <p:sp>
        <p:nvSpPr>
          <p:cNvPr id="729" name="Google Shape;729;p85"/>
          <p:cNvSpPr txBox="1"/>
          <p:nvPr/>
        </p:nvSpPr>
        <p:spPr>
          <a:xfrm>
            <a:off x="5436600" y="2513600"/>
            <a:ext cx="2987400" cy="7389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2"/>
              </a:buClr>
              <a:buSzPts val="1200"/>
              <a:buFont typeface="Inter"/>
              <a:buChar char="➢"/>
            </a:pPr>
            <a:r>
              <a:rPr lang="en" sz="1200">
                <a:solidFill>
                  <a:schemeClr val="dk2"/>
                </a:solidFill>
                <a:latin typeface="Inter"/>
                <a:ea typeface="Inter"/>
                <a:cs typeface="Inter"/>
                <a:sym typeface="Inter"/>
              </a:rPr>
              <a:t>There are way more active cases then there are cited</a:t>
            </a:r>
            <a:endParaRPr sz="1200">
              <a:solidFill>
                <a:schemeClr val="dk2"/>
              </a:solidFill>
              <a:latin typeface="Inter"/>
              <a:ea typeface="Inter"/>
              <a:cs typeface="Inter"/>
              <a:sym typeface="Inter"/>
            </a:endParaRPr>
          </a:p>
          <a:p>
            <a:pPr indent="0" lvl="0" marL="457200" rtl="0" algn="l">
              <a:spcBef>
                <a:spcPts val="0"/>
              </a:spcBef>
              <a:spcAft>
                <a:spcPts val="0"/>
              </a:spcAft>
              <a:buNone/>
            </a:pPr>
            <a:r>
              <a:t/>
            </a:r>
            <a:endParaRPr sz="1200">
              <a:solidFill>
                <a:schemeClr val="dk2"/>
              </a:solidFill>
              <a:latin typeface="Inter"/>
              <a:ea typeface="Inter"/>
              <a:cs typeface="Inter"/>
              <a:sym typeface="Inte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C 2023">
  <a:themeElements>
    <a:clrScheme name="Simple Light">
      <a:dk1>
        <a:srgbClr val="0F0F12"/>
      </a:dk1>
      <a:lt1>
        <a:srgbClr val="FFFFFF"/>
      </a:lt1>
      <a:dk2>
        <a:srgbClr val="0F0F12"/>
      </a:dk2>
      <a:lt2>
        <a:srgbClr val="F2F2F2"/>
      </a:lt2>
      <a:accent1>
        <a:srgbClr val="4180FF"/>
      </a:accent1>
      <a:accent2>
        <a:srgbClr val="126656"/>
      </a:accent2>
      <a:accent3>
        <a:srgbClr val="09B62A"/>
      </a:accent3>
      <a:accent4>
        <a:srgbClr val="87D716"/>
      </a:accent4>
      <a:accent5>
        <a:srgbClr val="FFC600"/>
      </a:accent5>
      <a:accent6>
        <a:srgbClr val="D6282F"/>
      </a:accent6>
      <a:hlink>
        <a:srgbClr val="418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